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ontserrat" panose="020B0604020202020204" charset="0"/>
      <p:regular r:id="rId11"/>
      <p:bold r:id="rId12"/>
      <p:italic r:id="rId13"/>
      <p:boldItalic r:id="rId14"/>
    </p:embeddedFont>
    <p:embeddedFont>
      <p:font typeface="Montserrat Light" panose="020B0604020202020204" charset="0"/>
      <p:regular r:id="rId15"/>
      <p:bold r:id="rId16"/>
      <p:italic r:id="rId17"/>
      <p:boldItalic r:id="rId18"/>
    </p:embeddedFont>
    <p:embeddedFont>
      <p:font typeface="Poppins"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9d24ae09c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9d24ae0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9d24ae09c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9d24ae09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9d24ae09c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9d24ae0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9d24ae09c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9d24ae09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9d24ae09c_0_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9d24ae09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9d24ae09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9d24ae09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9d24ae09c_0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9d24ae09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9d24ae09c_0_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9d24ae09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flipH="1">
            <a:off x="912725" y="0"/>
            <a:ext cx="8231275" cy="4331550"/>
            <a:chOff x="0" y="0"/>
            <a:chExt cx="8231275" cy="4331550"/>
          </a:xfrm>
        </p:grpSpPr>
        <p:pic>
          <p:nvPicPr>
            <p:cNvPr id="11" name="Google Shape;11;p2"/>
            <p:cNvPicPr preferRelativeResize="0"/>
            <p:nvPr/>
          </p:nvPicPr>
          <p:blipFill>
            <a:blip r:embed="rId2">
              <a:alphaModFix/>
            </a:blip>
            <a:stretch>
              <a:fillRect/>
            </a:stretch>
          </p:blipFill>
          <p:spPr>
            <a:xfrm>
              <a:off x="685975" y="3434875"/>
              <a:ext cx="1371975" cy="896675"/>
            </a:xfrm>
            <a:prstGeom prst="rect">
              <a:avLst/>
            </a:prstGeom>
            <a:noFill/>
            <a:ln>
              <a:noFill/>
            </a:ln>
          </p:spPr>
        </p:pic>
        <p:grpSp>
          <p:nvGrpSpPr>
            <p:cNvPr id="12" name="Google Shape;12;p2"/>
            <p:cNvGrpSpPr/>
            <p:nvPr/>
          </p:nvGrpSpPr>
          <p:grpSpPr>
            <a:xfrm>
              <a:off x="0" y="2747250"/>
              <a:ext cx="3429750" cy="896675"/>
              <a:chOff x="0" y="0"/>
              <a:chExt cx="3429750" cy="896675"/>
            </a:xfrm>
          </p:grpSpPr>
          <p:pic>
            <p:nvPicPr>
              <p:cNvPr id="13" name="Google Shape;13;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 name="Google Shape;14;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5" name="Google Shape;15;p2"/>
            <p:cNvGrpSpPr/>
            <p:nvPr/>
          </p:nvGrpSpPr>
          <p:grpSpPr>
            <a:xfrm>
              <a:off x="685975" y="2061250"/>
              <a:ext cx="3429750" cy="896675"/>
              <a:chOff x="0" y="0"/>
              <a:chExt cx="3429750" cy="896675"/>
            </a:xfrm>
          </p:grpSpPr>
          <p:pic>
            <p:nvPicPr>
              <p:cNvPr id="16" name="Google Shape;16;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7" name="Google Shape;17;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8" name="Google Shape;18;p2"/>
            <p:cNvGrpSpPr/>
            <p:nvPr/>
          </p:nvGrpSpPr>
          <p:grpSpPr>
            <a:xfrm>
              <a:off x="0" y="1373625"/>
              <a:ext cx="3429750" cy="896675"/>
              <a:chOff x="0" y="0"/>
              <a:chExt cx="3429750" cy="896675"/>
            </a:xfrm>
          </p:grpSpPr>
          <p:pic>
            <p:nvPicPr>
              <p:cNvPr id="19" name="Google Shape;19;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0" name="Google Shape;20;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21" name="Google Shape;21;p2"/>
            <p:cNvGrpSpPr/>
            <p:nvPr/>
          </p:nvGrpSpPr>
          <p:grpSpPr>
            <a:xfrm>
              <a:off x="685975" y="687625"/>
              <a:ext cx="7545300" cy="896675"/>
              <a:chOff x="0" y="0"/>
              <a:chExt cx="7545300" cy="896675"/>
            </a:xfrm>
          </p:grpSpPr>
          <p:pic>
            <p:nvPicPr>
              <p:cNvPr id="22" name="Google Shape;22;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3" name="Google Shape;23;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 name="Google Shape;2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5" name="Google Shape;2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6" name="Google Shape;26;p2"/>
            <p:cNvGrpSpPr/>
            <p:nvPr/>
          </p:nvGrpSpPr>
          <p:grpSpPr>
            <a:xfrm>
              <a:off x="0" y="0"/>
              <a:ext cx="7545300" cy="896675"/>
              <a:chOff x="0" y="0"/>
              <a:chExt cx="7545300" cy="896675"/>
            </a:xfrm>
          </p:grpSpPr>
          <p:pic>
            <p:nvPicPr>
              <p:cNvPr id="27" name="Google Shape;27;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8" name="Google Shape;28;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 name="Google Shape;29;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0" name="Google Shape;30;p2"/>
              <p:cNvPicPr preferRelativeResize="0"/>
              <p:nvPr/>
            </p:nvPicPr>
            <p:blipFill>
              <a:blip r:embed="rId2">
                <a:alphaModFix/>
              </a:blip>
              <a:stretch>
                <a:fillRect/>
              </a:stretch>
            </p:blipFill>
            <p:spPr>
              <a:xfrm>
                <a:off x="6173325" y="0"/>
                <a:ext cx="1371975" cy="896675"/>
              </a:xfrm>
              <a:prstGeom prst="rect">
                <a:avLst/>
              </a:prstGeom>
              <a:noFill/>
              <a:ln>
                <a:noFill/>
              </a:ln>
            </p:spPr>
          </p:pic>
        </p:grpSp>
      </p:grpSp>
      <p:sp>
        <p:nvSpPr>
          <p:cNvPr id="31" name="Google Shape;31;p2"/>
          <p:cNvSpPr txBox="1">
            <a:spLocks noGrp="1"/>
          </p:cNvSpPr>
          <p:nvPr>
            <p:ph type="ctrTitle"/>
          </p:nvPr>
        </p:nvSpPr>
        <p:spPr>
          <a:xfrm>
            <a:off x="1362326" y="1991850"/>
            <a:ext cx="5940600" cy="1159800"/>
          </a:xfrm>
          <a:prstGeom prst="rect">
            <a:avLst/>
          </a:prstGeom>
        </p:spPr>
        <p:txBody>
          <a:bodyPr spcFirstLastPara="1" wrap="square" lIns="0" tIns="0" rIns="0"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 name="Google Shape;32;p2"/>
          <p:cNvGrpSpPr/>
          <p:nvPr/>
        </p:nvGrpSpPr>
        <p:grpSpPr>
          <a:xfrm flipH="1">
            <a:off x="0" y="3088098"/>
            <a:ext cx="4115725" cy="2270300"/>
            <a:chOff x="4115550" y="2061250"/>
            <a:chExt cx="4115725" cy="2270300"/>
          </a:xfrm>
        </p:grpSpPr>
        <p:grpSp>
          <p:nvGrpSpPr>
            <p:cNvPr id="33" name="Google Shape;33;p2"/>
            <p:cNvGrpSpPr/>
            <p:nvPr/>
          </p:nvGrpSpPr>
          <p:grpSpPr>
            <a:xfrm>
              <a:off x="4801525" y="3434875"/>
              <a:ext cx="3429750" cy="896675"/>
              <a:chOff x="4115550" y="0"/>
              <a:chExt cx="3429750" cy="896675"/>
            </a:xfrm>
          </p:grpSpPr>
          <p:pic>
            <p:nvPicPr>
              <p:cNvPr id="34" name="Google Shape;3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5" name="Google Shape;3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36" name="Google Shape;36;p2"/>
            <p:cNvGrpSpPr/>
            <p:nvPr/>
          </p:nvGrpSpPr>
          <p:grpSpPr>
            <a:xfrm>
              <a:off x="4115550" y="2747250"/>
              <a:ext cx="3429750" cy="896675"/>
              <a:chOff x="4115550" y="0"/>
              <a:chExt cx="3429750" cy="896675"/>
            </a:xfrm>
          </p:grpSpPr>
          <p:pic>
            <p:nvPicPr>
              <p:cNvPr id="37" name="Google Shape;37;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8" name="Google Shape;38;p2"/>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39" name="Google Shape;39;p2"/>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279"/>
        <p:cNvGrpSpPr/>
        <p:nvPr/>
      </p:nvGrpSpPr>
      <p:grpSpPr>
        <a:xfrm>
          <a:off x="0" y="0"/>
          <a:ext cx="0" cy="0"/>
          <a:chOff x="0" y="0"/>
          <a:chExt cx="0" cy="0"/>
        </a:xfrm>
      </p:grpSpPr>
      <p:sp>
        <p:nvSpPr>
          <p:cNvPr id="280" name="Google Shape;280;p11"/>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281" name="Google Shape;281;p11"/>
          <p:cNvGrpSpPr/>
          <p:nvPr/>
        </p:nvGrpSpPr>
        <p:grpSpPr>
          <a:xfrm>
            <a:off x="-4" y="2743188"/>
            <a:ext cx="3186606" cy="2524130"/>
            <a:chOff x="4364071" y="-3213"/>
            <a:chExt cx="3186606" cy="2524130"/>
          </a:xfrm>
        </p:grpSpPr>
        <p:grpSp>
          <p:nvGrpSpPr>
            <p:cNvPr id="282" name="Google Shape;282;p11"/>
            <p:cNvGrpSpPr/>
            <p:nvPr/>
          </p:nvGrpSpPr>
          <p:grpSpPr>
            <a:xfrm flipH="1">
              <a:off x="4364072" y="2000218"/>
              <a:ext cx="3186606" cy="520699"/>
              <a:chOff x="2057775" y="0"/>
              <a:chExt cx="5487525" cy="896675"/>
            </a:xfrm>
          </p:grpSpPr>
          <p:pic>
            <p:nvPicPr>
              <p:cNvPr id="283" name="Google Shape;283;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84" name="Google Shape;284;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5" name="Google Shape;285;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6" name="Google Shape;286;p11"/>
            <p:cNvGrpSpPr/>
            <p:nvPr/>
          </p:nvGrpSpPr>
          <p:grpSpPr>
            <a:xfrm flipH="1">
              <a:off x="4762444" y="1600887"/>
              <a:ext cx="1991656" cy="520699"/>
              <a:chOff x="4115550" y="0"/>
              <a:chExt cx="3429750" cy="896675"/>
            </a:xfrm>
          </p:grpSpPr>
          <p:pic>
            <p:nvPicPr>
              <p:cNvPr id="287" name="Google Shape;287;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8" name="Google Shape;288;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9" name="Google Shape;289;p11"/>
            <p:cNvGrpSpPr/>
            <p:nvPr/>
          </p:nvGrpSpPr>
          <p:grpSpPr>
            <a:xfrm flipH="1">
              <a:off x="4364072" y="1198193"/>
              <a:ext cx="1991656" cy="520699"/>
              <a:chOff x="4115550" y="0"/>
              <a:chExt cx="3429750" cy="896675"/>
            </a:xfrm>
          </p:grpSpPr>
          <p:pic>
            <p:nvPicPr>
              <p:cNvPr id="290" name="Google Shape;290;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91" name="Google Shape;291;p11"/>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92" name="Google Shape;292;p11"/>
            <p:cNvPicPr preferRelativeResize="0"/>
            <p:nvPr/>
          </p:nvPicPr>
          <p:blipFill>
            <a:blip r:embed="rId2">
              <a:alphaModFix/>
            </a:blip>
            <a:stretch>
              <a:fillRect/>
            </a:stretch>
          </p:blipFill>
          <p:spPr>
            <a:xfrm flipH="1">
              <a:off x="4762444" y="798862"/>
              <a:ext cx="796706" cy="520699"/>
            </a:xfrm>
            <a:prstGeom prst="rect">
              <a:avLst/>
            </a:prstGeom>
            <a:noFill/>
            <a:ln>
              <a:noFill/>
            </a:ln>
          </p:spPr>
        </p:pic>
        <p:pic>
          <p:nvPicPr>
            <p:cNvPr id="293" name="Google Shape;293;p11"/>
            <p:cNvPicPr preferRelativeResize="0"/>
            <p:nvPr/>
          </p:nvPicPr>
          <p:blipFill>
            <a:blip r:embed="rId2">
              <a:alphaModFix/>
            </a:blip>
            <a:stretch>
              <a:fillRect/>
            </a:stretch>
          </p:blipFill>
          <p:spPr>
            <a:xfrm flipH="1">
              <a:off x="4364071" y="396118"/>
              <a:ext cx="796706" cy="520699"/>
            </a:xfrm>
            <a:prstGeom prst="rect">
              <a:avLst/>
            </a:prstGeom>
            <a:noFill/>
            <a:ln>
              <a:noFill/>
            </a:ln>
          </p:spPr>
        </p:pic>
        <p:pic>
          <p:nvPicPr>
            <p:cNvPr id="294" name="Google Shape;294;p11"/>
            <p:cNvPicPr preferRelativeResize="0"/>
            <p:nvPr/>
          </p:nvPicPr>
          <p:blipFill>
            <a:blip r:embed="rId2">
              <a:alphaModFix/>
            </a:blip>
            <a:stretch>
              <a:fillRect/>
            </a:stretch>
          </p:blipFill>
          <p:spPr>
            <a:xfrm flipH="1">
              <a:off x="4762444" y="-3213"/>
              <a:ext cx="796706" cy="520699"/>
            </a:xfrm>
            <a:prstGeom prst="rect">
              <a:avLst/>
            </a:prstGeom>
            <a:noFill/>
            <a:ln>
              <a:noFill/>
            </a:ln>
          </p:spPr>
        </p:pic>
      </p:grpSp>
      <p:grpSp>
        <p:nvGrpSpPr>
          <p:cNvPr id="295" name="Google Shape;295;p11"/>
          <p:cNvGrpSpPr/>
          <p:nvPr/>
        </p:nvGrpSpPr>
        <p:grpSpPr>
          <a:xfrm>
            <a:off x="5957394" y="-3213"/>
            <a:ext cx="3186606" cy="2124799"/>
            <a:chOff x="5957394" y="-3213"/>
            <a:chExt cx="3186606" cy="2124799"/>
          </a:xfrm>
        </p:grpSpPr>
        <p:grpSp>
          <p:nvGrpSpPr>
            <p:cNvPr id="296" name="Google Shape;296;p11"/>
            <p:cNvGrpSpPr/>
            <p:nvPr/>
          </p:nvGrpSpPr>
          <p:grpSpPr>
            <a:xfrm flipH="1">
              <a:off x="5957394" y="-3213"/>
              <a:ext cx="3186606" cy="520699"/>
              <a:chOff x="0" y="0"/>
              <a:chExt cx="5487525" cy="896675"/>
            </a:xfrm>
          </p:grpSpPr>
          <p:pic>
            <p:nvPicPr>
              <p:cNvPr id="297" name="Google Shape;297;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98" name="Google Shape;298;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9" name="Google Shape;299;p11"/>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300" name="Google Shape;300;p11"/>
            <p:cNvGrpSpPr/>
            <p:nvPr/>
          </p:nvGrpSpPr>
          <p:grpSpPr>
            <a:xfrm flipH="1">
              <a:off x="6753972" y="396118"/>
              <a:ext cx="1991656" cy="520699"/>
              <a:chOff x="0" y="0"/>
              <a:chExt cx="3429750" cy="896675"/>
            </a:xfrm>
          </p:grpSpPr>
          <p:pic>
            <p:nvPicPr>
              <p:cNvPr id="301" name="Google Shape;301;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2" name="Google Shape;302;p11"/>
              <p:cNvPicPr preferRelativeResize="0"/>
              <p:nvPr/>
            </p:nvPicPr>
            <p:blipFill>
              <a:blip r:embed="rId2">
                <a:alphaModFix/>
              </a:blip>
              <a:stretch>
                <a:fillRect/>
              </a:stretch>
            </p:blipFill>
            <p:spPr>
              <a:xfrm>
                <a:off x="2057775" y="0"/>
                <a:ext cx="1371975" cy="896675"/>
              </a:xfrm>
              <a:prstGeom prst="rect">
                <a:avLst/>
              </a:prstGeom>
              <a:noFill/>
              <a:ln>
                <a:noFill/>
              </a:ln>
            </p:spPr>
          </p:pic>
        </p:grpSp>
        <p:pic>
          <p:nvPicPr>
            <p:cNvPr id="303" name="Google Shape;303;p11"/>
            <p:cNvPicPr preferRelativeResize="0"/>
            <p:nvPr/>
          </p:nvPicPr>
          <p:blipFill>
            <a:blip r:embed="rId2">
              <a:alphaModFix/>
            </a:blip>
            <a:stretch>
              <a:fillRect/>
            </a:stretch>
          </p:blipFill>
          <p:spPr>
            <a:xfrm flipH="1">
              <a:off x="8347294" y="1600887"/>
              <a:ext cx="796706" cy="520699"/>
            </a:xfrm>
            <a:prstGeom prst="rect">
              <a:avLst/>
            </a:prstGeom>
            <a:noFill/>
            <a:ln>
              <a:noFill/>
            </a:ln>
          </p:spPr>
        </p:pic>
        <p:grpSp>
          <p:nvGrpSpPr>
            <p:cNvPr id="304" name="Google Shape;304;p11"/>
            <p:cNvGrpSpPr/>
            <p:nvPr/>
          </p:nvGrpSpPr>
          <p:grpSpPr>
            <a:xfrm flipH="1">
              <a:off x="7152344" y="798862"/>
              <a:ext cx="1991656" cy="520699"/>
              <a:chOff x="0" y="0"/>
              <a:chExt cx="3429750" cy="896675"/>
            </a:xfrm>
          </p:grpSpPr>
          <p:pic>
            <p:nvPicPr>
              <p:cNvPr id="305" name="Google Shape;305;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6" name="Google Shape;306;p11"/>
              <p:cNvPicPr preferRelativeResize="0"/>
              <p:nvPr/>
            </p:nvPicPr>
            <p:blipFill>
              <a:blip r:embed="rId2">
                <a:alphaModFix/>
              </a:blip>
              <a:stretch>
                <a:fillRect/>
              </a:stretch>
            </p:blipFill>
            <p:spPr>
              <a:xfrm>
                <a:off x="2057775" y="0"/>
                <a:ext cx="1371975" cy="896675"/>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0"/>
        <p:cNvGrpSpPr/>
        <p:nvPr/>
      </p:nvGrpSpPr>
      <p:grpSpPr>
        <a:xfrm>
          <a:off x="0" y="0"/>
          <a:ext cx="0" cy="0"/>
          <a:chOff x="0" y="0"/>
          <a:chExt cx="0" cy="0"/>
        </a:xfrm>
      </p:grpSpPr>
      <p:grpSp>
        <p:nvGrpSpPr>
          <p:cNvPr id="41" name="Google Shape;41;p3"/>
          <p:cNvGrpSpPr/>
          <p:nvPr/>
        </p:nvGrpSpPr>
        <p:grpSpPr>
          <a:xfrm flipH="1">
            <a:off x="912725" y="0"/>
            <a:ext cx="8231275" cy="4331550"/>
            <a:chOff x="0" y="0"/>
            <a:chExt cx="8231275" cy="4331550"/>
          </a:xfrm>
        </p:grpSpPr>
        <p:pic>
          <p:nvPicPr>
            <p:cNvPr id="42" name="Google Shape;42;p3"/>
            <p:cNvPicPr preferRelativeResize="0"/>
            <p:nvPr/>
          </p:nvPicPr>
          <p:blipFill>
            <a:blip r:embed="rId2">
              <a:alphaModFix/>
            </a:blip>
            <a:stretch>
              <a:fillRect/>
            </a:stretch>
          </p:blipFill>
          <p:spPr>
            <a:xfrm>
              <a:off x="685975" y="3434875"/>
              <a:ext cx="1371975" cy="896675"/>
            </a:xfrm>
            <a:prstGeom prst="rect">
              <a:avLst/>
            </a:prstGeom>
            <a:noFill/>
            <a:ln>
              <a:noFill/>
            </a:ln>
          </p:spPr>
        </p:pic>
        <p:grpSp>
          <p:nvGrpSpPr>
            <p:cNvPr id="43" name="Google Shape;43;p3"/>
            <p:cNvGrpSpPr/>
            <p:nvPr/>
          </p:nvGrpSpPr>
          <p:grpSpPr>
            <a:xfrm>
              <a:off x="0" y="2747250"/>
              <a:ext cx="3429750" cy="896675"/>
              <a:chOff x="0" y="0"/>
              <a:chExt cx="3429750" cy="896675"/>
            </a:xfrm>
          </p:grpSpPr>
          <p:pic>
            <p:nvPicPr>
              <p:cNvPr id="44" name="Google Shape;44;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45" name="Google Shape;45;p3"/>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46" name="Google Shape;46;p3"/>
            <p:cNvGrpSpPr/>
            <p:nvPr/>
          </p:nvGrpSpPr>
          <p:grpSpPr>
            <a:xfrm>
              <a:off x="685975" y="2061250"/>
              <a:ext cx="3429750" cy="896675"/>
              <a:chOff x="0" y="0"/>
              <a:chExt cx="3429750" cy="896675"/>
            </a:xfrm>
          </p:grpSpPr>
          <p:pic>
            <p:nvPicPr>
              <p:cNvPr id="47" name="Google Shape;47;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48" name="Google Shape;48;p3"/>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49" name="Google Shape;49;p3"/>
            <p:cNvGrpSpPr/>
            <p:nvPr/>
          </p:nvGrpSpPr>
          <p:grpSpPr>
            <a:xfrm>
              <a:off x="0" y="1373625"/>
              <a:ext cx="3429750" cy="896675"/>
              <a:chOff x="0" y="0"/>
              <a:chExt cx="3429750" cy="896675"/>
            </a:xfrm>
          </p:grpSpPr>
          <p:pic>
            <p:nvPicPr>
              <p:cNvPr id="50" name="Google Shape;50;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51" name="Google Shape;51;p3"/>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52" name="Google Shape;52;p3"/>
            <p:cNvGrpSpPr/>
            <p:nvPr/>
          </p:nvGrpSpPr>
          <p:grpSpPr>
            <a:xfrm>
              <a:off x="685975" y="687625"/>
              <a:ext cx="7545300" cy="896675"/>
              <a:chOff x="0" y="0"/>
              <a:chExt cx="7545300" cy="896675"/>
            </a:xfrm>
          </p:grpSpPr>
          <p:pic>
            <p:nvPicPr>
              <p:cNvPr id="53" name="Google Shape;53;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54" name="Google Shape;54;p3"/>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55" name="Google Shape;55;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56" name="Google Shape;56;p3"/>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57" name="Google Shape;57;p3"/>
            <p:cNvGrpSpPr/>
            <p:nvPr/>
          </p:nvGrpSpPr>
          <p:grpSpPr>
            <a:xfrm>
              <a:off x="0" y="0"/>
              <a:ext cx="7545300" cy="896675"/>
              <a:chOff x="0" y="0"/>
              <a:chExt cx="7545300" cy="896675"/>
            </a:xfrm>
          </p:grpSpPr>
          <p:pic>
            <p:nvPicPr>
              <p:cNvPr id="58" name="Google Shape;58;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59" name="Google Shape;59;p3"/>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60" name="Google Shape;60;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61" name="Google Shape;61;p3"/>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62" name="Google Shape;62;p3"/>
          <p:cNvGrpSpPr/>
          <p:nvPr/>
        </p:nvGrpSpPr>
        <p:grpSpPr>
          <a:xfrm flipH="1">
            <a:off x="0" y="3088098"/>
            <a:ext cx="4115725" cy="2270300"/>
            <a:chOff x="4115550" y="2061250"/>
            <a:chExt cx="4115725" cy="2270300"/>
          </a:xfrm>
        </p:grpSpPr>
        <p:grpSp>
          <p:nvGrpSpPr>
            <p:cNvPr id="63" name="Google Shape;63;p3"/>
            <p:cNvGrpSpPr/>
            <p:nvPr/>
          </p:nvGrpSpPr>
          <p:grpSpPr>
            <a:xfrm>
              <a:off x="4801525" y="3434875"/>
              <a:ext cx="3429750" cy="896675"/>
              <a:chOff x="4115550" y="0"/>
              <a:chExt cx="3429750" cy="896675"/>
            </a:xfrm>
          </p:grpSpPr>
          <p:pic>
            <p:nvPicPr>
              <p:cNvPr id="64" name="Google Shape;64;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65" name="Google Shape;65;p3"/>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66" name="Google Shape;66;p3"/>
            <p:cNvGrpSpPr/>
            <p:nvPr/>
          </p:nvGrpSpPr>
          <p:grpSpPr>
            <a:xfrm>
              <a:off x="4115550" y="2747250"/>
              <a:ext cx="3429750" cy="896675"/>
              <a:chOff x="4115550" y="0"/>
              <a:chExt cx="3429750" cy="896675"/>
            </a:xfrm>
          </p:grpSpPr>
          <p:pic>
            <p:nvPicPr>
              <p:cNvPr id="67" name="Google Shape;67;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68" name="Google Shape;68;p3"/>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69" name="Google Shape;69;p3"/>
            <p:cNvPicPr preferRelativeResize="0"/>
            <p:nvPr/>
          </p:nvPicPr>
          <p:blipFill>
            <a:blip r:embed="rId2">
              <a:alphaModFix/>
            </a:blip>
            <a:stretch>
              <a:fillRect/>
            </a:stretch>
          </p:blipFill>
          <p:spPr>
            <a:xfrm>
              <a:off x="6859300" y="2061250"/>
              <a:ext cx="1371975" cy="896675"/>
            </a:xfrm>
            <a:prstGeom prst="rect">
              <a:avLst/>
            </a:prstGeom>
            <a:noFill/>
            <a:ln>
              <a:noFill/>
            </a:ln>
          </p:spPr>
        </p:pic>
      </p:grpSp>
      <p:sp>
        <p:nvSpPr>
          <p:cNvPr id="70" name="Google Shape;70;p3"/>
          <p:cNvSpPr txBox="1">
            <a:spLocks noGrp="1"/>
          </p:cNvSpPr>
          <p:nvPr>
            <p:ph type="ctrTitle"/>
          </p:nvPr>
        </p:nvSpPr>
        <p:spPr>
          <a:xfrm>
            <a:off x="1362325" y="1629397"/>
            <a:ext cx="5088600" cy="11598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1" name="Google Shape;71;p3"/>
          <p:cNvSpPr txBox="1">
            <a:spLocks noGrp="1"/>
          </p:cNvSpPr>
          <p:nvPr>
            <p:ph type="subTitle" idx="1"/>
          </p:nvPr>
        </p:nvSpPr>
        <p:spPr>
          <a:xfrm>
            <a:off x="1362325" y="2886101"/>
            <a:ext cx="50886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20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2"/>
        <p:cNvGrpSpPr/>
        <p:nvPr/>
      </p:nvGrpSpPr>
      <p:grpSpPr>
        <a:xfrm>
          <a:off x="0" y="0"/>
          <a:ext cx="0" cy="0"/>
          <a:chOff x="0" y="0"/>
          <a:chExt cx="0" cy="0"/>
        </a:xfrm>
      </p:grpSpPr>
      <p:grpSp>
        <p:nvGrpSpPr>
          <p:cNvPr id="73" name="Google Shape;73;p4"/>
          <p:cNvGrpSpPr/>
          <p:nvPr/>
        </p:nvGrpSpPr>
        <p:grpSpPr>
          <a:xfrm>
            <a:off x="4363774" y="-3213"/>
            <a:ext cx="4780226" cy="2524130"/>
            <a:chOff x="4363774" y="-3213"/>
            <a:chExt cx="4780226" cy="2524130"/>
          </a:xfrm>
        </p:grpSpPr>
        <p:pic>
          <p:nvPicPr>
            <p:cNvPr id="74" name="Google Shape;74;p4"/>
            <p:cNvPicPr preferRelativeResize="0"/>
            <p:nvPr/>
          </p:nvPicPr>
          <p:blipFill>
            <a:blip r:embed="rId2">
              <a:alphaModFix/>
            </a:blip>
            <a:stretch>
              <a:fillRect/>
            </a:stretch>
          </p:blipFill>
          <p:spPr>
            <a:xfrm flipH="1">
              <a:off x="7948921" y="2000218"/>
              <a:ext cx="796706" cy="520699"/>
            </a:xfrm>
            <a:prstGeom prst="rect">
              <a:avLst/>
            </a:prstGeom>
            <a:noFill/>
            <a:ln>
              <a:noFill/>
            </a:ln>
          </p:spPr>
        </p:pic>
        <p:grpSp>
          <p:nvGrpSpPr>
            <p:cNvPr id="75" name="Google Shape;75;p4"/>
            <p:cNvGrpSpPr/>
            <p:nvPr/>
          </p:nvGrpSpPr>
          <p:grpSpPr>
            <a:xfrm flipH="1">
              <a:off x="7152344" y="1600887"/>
              <a:ext cx="1991656" cy="520699"/>
              <a:chOff x="0" y="0"/>
              <a:chExt cx="3429750" cy="896675"/>
            </a:xfrm>
          </p:grpSpPr>
          <p:pic>
            <p:nvPicPr>
              <p:cNvPr id="76" name="Google Shape;76;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77" name="Google Shape;77;p4"/>
              <p:cNvPicPr preferRelativeResize="0"/>
              <p:nvPr/>
            </p:nvPicPr>
            <p:blipFill>
              <a:blip r:embed="rId2">
                <a:alphaModFix/>
              </a:blip>
              <a:stretch>
                <a:fillRect/>
              </a:stretch>
            </p:blipFill>
            <p:spPr>
              <a:xfrm>
                <a:off x="2057775" y="0"/>
                <a:ext cx="1371975" cy="896675"/>
              </a:xfrm>
              <a:prstGeom prst="rect">
                <a:avLst/>
              </a:prstGeom>
              <a:noFill/>
              <a:ln>
                <a:noFill/>
              </a:ln>
            </p:spPr>
          </p:pic>
        </p:grpSp>
        <p:pic>
          <p:nvPicPr>
            <p:cNvPr id="78" name="Google Shape;78;p4"/>
            <p:cNvPicPr preferRelativeResize="0"/>
            <p:nvPr/>
          </p:nvPicPr>
          <p:blipFill>
            <a:blip r:embed="rId2">
              <a:alphaModFix/>
            </a:blip>
            <a:stretch>
              <a:fillRect/>
            </a:stretch>
          </p:blipFill>
          <p:spPr>
            <a:xfrm flipH="1">
              <a:off x="7948921" y="1198193"/>
              <a:ext cx="796706" cy="520699"/>
            </a:xfrm>
            <a:prstGeom prst="rect">
              <a:avLst/>
            </a:prstGeom>
            <a:noFill/>
            <a:ln>
              <a:noFill/>
            </a:ln>
          </p:spPr>
        </p:pic>
        <p:grpSp>
          <p:nvGrpSpPr>
            <p:cNvPr id="79" name="Google Shape;79;p4"/>
            <p:cNvGrpSpPr/>
            <p:nvPr/>
          </p:nvGrpSpPr>
          <p:grpSpPr>
            <a:xfrm flipH="1">
              <a:off x="5957394" y="798862"/>
              <a:ext cx="3186606" cy="520699"/>
              <a:chOff x="0" y="0"/>
              <a:chExt cx="5487525" cy="896675"/>
            </a:xfrm>
          </p:grpSpPr>
          <p:pic>
            <p:nvPicPr>
              <p:cNvPr id="80" name="Google Shape;80;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81" name="Google Shape;81;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82" name="Google Shape;82;p4"/>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83" name="Google Shape;83;p4"/>
            <p:cNvGrpSpPr/>
            <p:nvPr/>
          </p:nvGrpSpPr>
          <p:grpSpPr>
            <a:xfrm flipH="1">
              <a:off x="4363774" y="396118"/>
              <a:ext cx="4381854" cy="520735"/>
              <a:chOff x="0" y="0"/>
              <a:chExt cx="7545300" cy="896675"/>
            </a:xfrm>
          </p:grpSpPr>
          <p:pic>
            <p:nvPicPr>
              <p:cNvPr id="84" name="Google Shape;84;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85" name="Google Shape;85;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86" name="Google Shape;86;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87" name="Google Shape;87;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88" name="Google Shape;88;p4"/>
            <p:cNvGrpSpPr/>
            <p:nvPr/>
          </p:nvGrpSpPr>
          <p:grpSpPr>
            <a:xfrm flipH="1">
              <a:off x="4762146" y="-3213"/>
              <a:ext cx="4381854" cy="520735"/>
              <a:chOff x="0" y="0"/>
              <a:chExt cx="7545300" cy="896675"/>
            </a:xfrm>
          </p:grpSpPr>
          <p:pic>
            <p:nvPicPr>
              <p:cNvPr id="89" name="Google Shape;89;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90" name="Google Shape;90;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91" name="Google Shape;91;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92" name="Google Shape;92;p4"/>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93" name="Google Shape;93;p4"/>
          <p:cNvGrpSpPr/>
          <p:nvPr/>
        </p:nvGrpSpPr>
        <p:grpSpPr>
          <a:xfrm>
            <a:off x="-3" y="2743188"/>
            <a:ext cx="4381556" cy="2524130"/>
            <a:chOff x="4364072" y="-3213"/>
            <a:chExt cx="4381556" cy="2524130"/>
          </a:xfrm>
        </p:grpSpPr>
        <p:grpSp>
          <p:nvGrpSpPr>
            <p:cNvPr id="94" name="Google Shape;94;p4"/>
            <p:cNvGrpSpPr/>
            <p:nvPr/>
          </p:nvGrpSpPr>
          <p:grpSpPr>
            <a:xfrm flipH="1">
              <a:off x="4364072" y="2000218"/>
              <a:ext cx="4381556" cy="520699"/>
              <a:chOff x="0" y="0"/>
              <a:chExt cx="7545300" cy="896675"/>
            </a:xfrm>
          </p:grpSpPr>
          <p:pic>
            <p:nvPicPr>
              <p:cNvPr id="95" name="Google Shape;95;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96" name="Google Shape;96;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97" name="Google Shape;97;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98" name="Google Shape;98;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99" name="Google Shape;99;p4"/>
            <p:cNvGrpSpPr/>
            <p:nvPr/>
          </p:nvGrpSpPr>
          <p:grpSpPr>
            <a:xfrm flipH="1">
              <a:off x="4762444" y="1600887"/>
              <a:ext cx="3186606" cy="520699"/>
              <a:chOff x="2057775" y="0"/>
              <a:chExt cx="5487525" cy="896675"/>
            </a:xfrm>
          </p:grpSpPr>
          <p:pic>
            <p:nvPicPr>
              <p:cNvPr id="100" name="Google Shape;100;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01" name="Google Shape;101;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02" name="Google Shape;102;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03" name="Google Shape;103;p4"/>
            <p:cNvGrpSpPr/>
            <p:nvPr/>
          </p:nvGrpSpPr>
          <p:grpSpPr>
            <a:xfrm flipH="1">
              <a:off x="4364072" y="1198193"/>
              <a:ext cx="3186606" cy="520699"/>
              <a:chOff x="2057775" y="0"/>
              <a:chExt cx="5487525" cy="896675"/>
            </a:xfrm>
          </p:grpSpPr>
          <p:pic>
            <p:nvPicPr>
              <p:cNvPr id="104" name="Google Shape;104;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05" name="Google Shape;105;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06" name="Google Shape;106;p4"/>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107" name="Google Shape;107;p4"/>
            <p:cNvPicPr preferRelativeResize="0"/>
            <p:nvPr/>
          </p:nvPicPr>
          <p:blipFill>
            <a:blip r:embed="rId2">
              <a:alphaModFix/>
            </a:blip>
            <a:stretch>
              <a:fillRect/>
            </a:stretch>
          </p:blipFill>
          <p:spPr>
            <a:xfrm flipH="1">
              <a:off x="4762444" y="798862"/>
              <a:ext cx="796706" cy="520699"/>
            </a:xfrm>
            <a:prstGeom prst="rect">
              <a:avLst/>
            </a:prstGeom>
            <a:noFill/>
            <a:ln>
              <a:noFill/>
            </a:ln>
          </p:spPr>
        </p:pic>
        <p:grpSp>
          <p:nvGrpSpPr>
            <p:cNvPr id="108" name="Google Shape;108;p4"/>
            <p:cNvGrpSpPr/>
            <p:nvPr/>
          </p:nvGrpSpPr>
          <p:grpSpPr>
            <a:xfrm flipH="1">
              <a:off x="4364072" y="396118"/>
              <a:ext cx="1991656" cy="520699"/>
              <a:chOff x="4115550" y="0"/>
              <a:chExt cx="3429750" cy="896675"/>
            </a:xfrm>
          </p:grpSpPr>
          <p:pic>
            <p:nvPicPr>
              <p:cNvPr id="109" name="Google Shape;109;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10" name="Google Shape;110;p4"/>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111" name="Google Shape;111;p4"/>
            <p:cNvPicPr preferRelativeResize="0"/>
            <p:nvPr/>
          </p:nvPicPr>
          <p:blipFill>
            <a:blip r:embed="rId2">
              <a:alphaModFix/>
            </a:blip>
            <a:stretch>
              <a:fillRect/>
            </a:stretch>
          </p:blipFill>
          <p:spPr>
            <a:xfrm flipH="1">
              <a:off x="4762444" y="-3213"/>
              <a:ext cx="796706" cy="520699"/>
            </a:xfrm>
            <a:prstGeom prst="rect">
              <a:avLst/>
            </a:prstGeom>
            <a:noFill/>
            <a:ln>
              <a:noFill/>
            </a:ln>
          </p:spPr>
        </p:pic>
      </p:grpSp>
      <p:sp>
        <p:nvSpPr>
          <p:cNvPr id="112" name="Google Shape;112;p4"/>
          <p:cNvSpPr txBox="1">
            <a:spLocks noGrp="1"/>
          </p:cNvSpPr>
          <p:nvPr>
            <p:ph type="body" idx="1"/>
          </p:nvPr>
        </p:nvSpPr>
        <p:spPr>
          <a:xfrm>
            <a:off x="2487650" y="1218025"/>
            <a:ext cx="4168800" cy="27075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Font typeface="Montserrat"/>
              <a:buChar char="❑"/>
              <a:defRPr sz="2400" b="1">
                <a:latin typeface="Montserrat"/>
                <a:ea typeface="Montserrat"/>
                <a:cs typeface="Montserrat"/>
                <a:sym typeface="Montserrat"/>
              </a:defRPr>
            </a:lvl1pPr>
            <a:lvl2pPr marL="914400" lvl="1" indent="-381000" algn="ctr" rtl="0">
              <a:spcBef>
                <a:spcPts val="600"/>
              </a:spcBef>
              <a:spcAft>
                <a:spcPts val="0"/>
              </a:spcAft>
              <a:buSzPts val="2400"/>
              <a:buFont typeface="Montserrat"/>
              <a:buChar char="❏"/>
              <a:defRPr sz="2400" b="1">
                <a:latin typeface="Montserrat"/>
                <a:ea typeface="Montserrat"/>
                <a:cs typeface="Montserrat"/>
                <a:sym typeface="Montserrat"/>
              </a:defRPr>
            </a:lvl2pPr>
            <a:lvl3pPr marL="1371600" lvl="2" indent="-381000" algn="ctr" rtl="0">
              <a:spcBef>
                <a:spcPts val="600"/>
              </a:spcBef>
              <a:spcAft>
                <a:spcPts val="0"/>
              </a:spcAft>
              <a:buSzPts val="2400"/>
              <a:buFont typeface="Montserrat"/>
              <a:buChar char="❏"/>
              <a:defRPr sz="2400" b="1">
                <a:latin typeface="Montserrat"/>
                <a:ea typeface="Montserrat"/>
                <a:cs typeface="Montserrat"/>
                <a:sym typeface="Montserrat"/>
              </a:defRPr>
            </a:lvl3pPr>
            <a:lvl4pPr marL="1828800" lvl="3" indent="-381000" algn="ctr" rtl="0">
              <a:spcBef>
                <a:spcPts val="600"/>
              </a:spcBef>
              <a:spcAft>
                <a:spcPts val="0"/>
              </a:spcAft>
              <a:buSzPts val="2400"/>
              <a:buFont typeface="Montserrat"/>
              <a:buChar char="❏"/>
              <a:defRPr sz="2400" b="1">
                <a:latin typeface="Montserrat"/>
                <a:ea typeface="Montserrat"/>
                <a:cs typeface="Montserrat"/>
                <a:sym typeface="Montserrat"/>
              </a:defRPr>
            </a:lvl4pPr>
            <a:lvl5pPr marL="2286000" lvl="4" indent="-381000" algn="ctr" rtl="0">
              <a:spcBef>
                <a:spcPts val="600"/>
              </a:spcBef>
              <a:spcAft>
                <a:spcPts val="0"/>
              </a:spcAft>
              <a:buSzPts val="2400"/>
              <a:buFont typeface="Montserrat"/>
              <a:buChar char="❏"/>
              <a:defRPr sz="2400" b="1">
                <a:latin typeface="Montserrat"/>
                <a:ea typeface="Montserrat"/>
                <a:cs typeface="Montserrat"/>
                <a:sym typeface="Montserrat"/>
              </a:defRPr>
            </a:lvl5pPr>
            <a:lvl6pPr marL="2743200" lvl="5" indent="-381000" algn="ctr" rtl="0">
              <a:spcBef>
                <a:spcPts val="600"/>
              </a:spcBef>
              <a:spcAft>
                <a:spcPts val="0"/>
              </a:spcAft>
              <a:buSzPts val="2400"/>
              <a:buFont typeface="Montserrat"/>
              <a:buChar char="❏"/>
              <a:defRPr sz="2400" b="1">
                <a:latin typeface="Montserrat"/>
                <a:ea typeface="Montserrat"/>
                <a:cs typeface="Montserrat"/>
                <a:sym typeface="Montserrat"/>
              </a:defRPr>
            </a:lvl6pPr>
            <a:lvl7pPr marL="3200400" lvl="6" indent="-381000" algn="ctr" rtl="0">
              <a:spcBef>
                <a:spcPts val="600"/>
              </a:spcBef>
              <a:spcAft>
                <a:spcPts val="0"/>
              </a:spcAft>
              <a:buSzPts val="2400"/>
              <a:buFont typeface="Montserrat"/>
              <a:buChar char="❏"/>
              <a:defRPr sz="2400" b="1">
                <a:latin typeface="Montserrat"/>
                <a:ea typeface="Montserrat"/>
                <a:cs typeface="Montserrat"/>
                <a:sym typeface="Montserrat"/>
              </a:defRPr>
            </a:lvl7pPr>
            <a:lvl8pPr marL="3657600" lvl="7" indent="-381000" algn="ctr" rtl="0">
              <a:spcBef>
                <a:spcPts val="600"/>
              </a:spcBef>
              <a:spcAft>
                <a:spcPts val="0"/>
              </a:spcAft>
              <a:buSzPts val="2400"/>
              <a:buFont typeface="Montserrat"/>
              <a:buChar char="❏"/>
              <a:defRPr sz="2400" b="1">
                <a:latin typeface="Montserrat"/>
                <a:ea typeface="Montserrat"/>
                <a:cs typeface="Montserrat"/>
                <a:sym typeface="Montserrat"/>
              </a:defRPr>
            </a:lvl8pPr>
            <a:lvl9pPr marL="4114800" lvl="8" indent="-381000" algn="ctr">
              <a:spcBef>
                <a:spcPts val="600"/>
              </a:spcBef>
              <a:spcAft>
                <a:spcPts val="0"/>
              </a:spcAft>
              <a:buSzPts val="2400"/>
              <a:buFont typeface="Montserrat"/>
              <a:buChar char="❏"/>
              <a:defRPr sz="2400" b="1">
                <a:latin typeface="Montserrat"/>
                <a:ea typeface="Montserrat"/>
                <a:cs typeface="Montserrat"/>
                <a:sym typeface="Montserrat"/>
              </a:defRPr>
            </a:lvl9pPr>
          </a:lstStyle>
          <a:p>
            <a:endParaRPr/>
          </a:p>
        </p:txBody>
      </p:sp>
      <p:sp>
        <p:nvSpPr>
          <p:cNvPr id="113" name="Google Shape;113;p4"/>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4"/>
        <p:cNvGrpSpPr/>
        <p:nvPr/>
      </p:nvGrpSpPr>
      <p:grpSpPr>
        <a:xfrm>
          <a:off x="0" y="0"/>
          <a:ext cx="0" cy="0"/>
          <a:chOff x="0" y="0"/>
          <a:chExt cx="0" cy="0"/>
        </a:xfrm>
      </p:grpSpPr>
      <p:grpSp>
        <p:nvGrpSpPr>
          <p:cNvPr id="115" name="Google Shape;115;p5"/>
          <p:cNvGrpSpPr/>
          <p:nvPr/>
        </p:nvGrpSpPr>
        <p:grpSpPr>
          <a:xfrm flipH="1">
            <a:off x="4363774" y="-3213"/>
            <a:ext cx="4780226" cy="2116171"/>
            <a:chOff x="0" y="0"/>
            <a:chExt cx="5072935" cy="2245751"/>
          </a:xfrm>
        </p:grpSpPr>
        <p:pic>
          <p:nvPicPr>
            <p:cNvPr id="116" name="Google Shape;116;p5"/>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17" name="Google Shape;117;p5"/>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18" name="Google Shape;118;p5"/>
            <p:cNvGrpSpPr/>
            <p:nvPr/>
          </p:nvGrpSpPr>
          <p:grpSpPr>
            <a:xfrm>
              <a:off x="0" y="846565"/>
              <a:ext cx="3381962" cy="552621"/>
              <a:chOff x="0" y="0"/>
              <a:chExt cx="5487525" cy="896675"/>
            </a:xfrm>
          </p:grpSpPr>
          <p:pic>
            <p:nvPicPr>
              <p:cNvPr id="119" name="Google Shape;119;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0" name="Google Shape;120;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1" name="Google Shape;121;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22" name="Google Shape;122;p5"/>
            <p:cNvGrpSpPr/>
            <p:nvPr/>
          </p:nvGrpSpPr>
          <p:grpSpPr>
            <a:xfrm>
              <a:off x="422766" y="423783"/>
              <a:ext cx="4650168" cy="552621"/>
              <a:chOff x="0" y="0"/>
              <a:chExt cx="7545300" cy="896675"/>
            </a:xfrm>
          </p:grpSpPr>
          <p:pic>
            <p:nvPicPr>
              <p:cNvPr id="123" name="Google Shape;123;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4" name="Google Shape;12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5" name="Google Shape;125;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26" name="Google Shape;126;p5"/>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27" name="Google Shape;127;p5"/>
            <p:cNvGrpSpPr/>
            <p:nvPr/>
          </p:nvGrpSpPr>
          <p:grpSpPr>
            <a:xfrm>
              <a:off x="0" y="0"/>
              <a:ext cx="4650168" cy="552621"/>
              <a:chOff x="0" y="0"/>
              <a:chExt cx="7545300" cy="896675"/>
            </a:xfrm>
          </p:grpSpPr>
          <p:pic>
            <p:nvPicPr>
              <p:cNvPr id="128" name="Google Shape;128;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9" name="Google Shape;129;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0" name="Google Shape;130;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31" name="Google Shape;131;p5"/>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32" name="Google Shape;132;p5"/>
          <p:cNvGrpSpPr/>
          <p:nvPr/>
        </p:nvGrpSpPr>
        <p:grpSpPr>
          <a:xfrm flipH="1">
            <a:off x="6" y="3953174"/>
            <a:ext cx="2390164" cy="1318453"/>
            <a:chOff x="6607482" y="3879952"/>
            <a:chExt cx="2536521" cy="1399186"/>
          </a:xfrm>
        </p:grpSpPr>
        <p:grpSp>
          <p:nvGrpSpPr>
            <p:cNvPr id="133" name="Google Shape;133;p5"/>
            <p:cNvGrpSpPr/>
            <p:nvPr/>
          </p:nvGrpSpPr>
          <p:grpSpPr>
            <a:xfrm>
              <a:off x="6607482" y="4726517"/>
              <a:ext cx="2113755" cy="552621"/>
              <a:chOff x="2057775" y="0"/>
              <a:chExt cx="3429750" cy="896675"/>
            </a:xfrm>
          </p:grpSpPr>
          <p:pic>
            <p:nvPicPr>
              <p:cNvPr id="134" name="Google Shape;13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5" name="Google Shape;135;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36" name="Google Shape;136;p5"/>
            <p:cNvGrpSpPr/>
            <p:nvPr/>
          </p:nvGrpSpPr>
          <p:grpSpPr>
            <a:xfrm>
              <a:off x="7030248" y="4303735"/>
              <a:ext cx="2113755" cy="552621"/>
              <a:chOff x="2057775" y="0"/>
              <a:chExt cx="3429750" cy="896675"/>
            </a:xfrm>
          </p:grpSpPr>
          <p:pic>
            <p:nvPicPr>
              <p:cNvPr id="137" name="Google Shape;137;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8" name="Google Shape;138;p5"/>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39" name="Google Shape;139;p5"/>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40" name="Google Shape;140;p5"/>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1" name="Google Shape;141;p5"/>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42" name="Google Shape;142;p5"/>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43"/>
        <p:cNvGrpSpPr/>
        <p:nvPr/>
      </p:nvGrpSpPr>
      <p:grpSpPr>
        <a:xfrm>
          <a:off x="0" y="0"/>
          <a:ext cx="0" cy="0"/>
          <a:chOff x="0" y="0"/>
          <a:chExt cx="0" cy="0"/>
        </a:xfrm>
      </p:grpSpPr>
      <p:grpSp>
        <p:nvGrpSpPr>
          <p:cNvPr id="144" name="Google Shape;144;p6"/>
          <p:cNvGrpSpPr/>
          <p:nvPr/>
        </p:nvGrpSpPr>
        <p:grpSpPr>
          <a:xfrm flipH="1">
            <a:off x="4363774" y="-3213"/>
            <a:ext cx="4780226" cy="2116171"/>
            <a:chOff x="0" y="0"/>
            <a:chExt cx="5072935" cy="2245751"/>
          </a:xfrm>
        </p:grpSpPr>
        <p:pic>
          <p:nvPicPr>
            <p:cNvPr id="145" name="Google Shape;145;p6"/>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46" name="Google Shape;146;p6"/>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47" name="Google Shape;147;p6"/>
            <p:cNvGrpSpPr/>
            <p:nvPr/>
          </p:nvGrpSpPr>
          <p:grpSpPr>
            <a:xfrm>
              <a:off x="0" y="846565"/>
              <a:ext cx="3381962" cy="552621"/>
              <a:chOff x="0" y="0"/>
              <a:chExt cx="5487525" cy="896675"/>
            </a:xfrm>
          </p:grpSpPr>
          <p:pic>
            <p:nvPicPr>
              <p:cNvPr id="148" name="Google Shape;148;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9" name="Google Shape;149;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0" name="Google Shape;150;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51" name="Google Shape;151;p6"/>
            <p:cNvGrpSpPr/>
            <p:nvPr/>
          </p:nvGrpSpPr>
          <p:grpSpPr>
            <a:xfrm>
              <a:off x="422766" y="423783"/>
              <a:ext cx="4650168" cy="552621"/>
              <a:chOff x="0" y="0"/>
              <a:chExt cx="7545300" cy="896675"/>
            </a:xfrm>
          </p:grpSpPr>
          <p:pic>
            <p:nvPicPr>
              <p:cNvPr id="152" name="Google Shape;152;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3" name="Google Shape;15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4" name="Google Shape;154;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55" name="Google Shape;155;p6"/>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56" name="Google Shape;156;p6"/>
            <p:cNvGrpSpPr/>
            <p:nvPr/>
          </p:nvGrpSpPr>
          <p:grpSpPr>
            <a:xfrm>
              <a:off x="0" y="0"/>
              <a:ext cx="4650168" cy="552621"/>
              <a:chOff x="0" y="0"/>
              <a:chExt cx="7545300" cy="896675"/>
            </a:xfrm>
          </p:grpSpPr>
          <p:pic>
            <p:nvPicPr>
              <p:cNvPr id="157" name="Google Shape;157;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8" name="Google Shape;158;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9" name="Google Shape;159;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60" name="Google Shape;160;p6"/>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61" name="Google Shape;161;p6"/>
          <p:cNvGrpSpPr/>
          <p:nvPr/>
        </p:nvGrpSpPr>
        <p:grpSpPr>
          <a:xfrm flipH="1">
            <a:off x="6" y="3953174"/>
            <a:ext cx="2390164" cy="1318453"/>
            <a:chOff x="6607482" y="3879952"/>
            <a:chExt cx="2536521" cy="1399186"/>
          </a:xfrm>
        </p:grpSpPr>
        <p:grpSp>
          <p:nvGrpSpPr>
            <p:cNvPr id="162" name="Google Shape;162;p6"/>
            <p:cNvGrpSpPr/>
            <p:nvPr/>
          </p:nvGrpSpPr>
          <p:grpSpPr>
            <a:xfrm>
              <a:off x="6607482" y="4726517"/>
              <a:ext cx="2113755" cy="552621"/>
              <a:chOff x="2057775" y="0"/>
              <a:chExt cx="3429750" cy="896675"/>
            </a:xfrm>
          </p:grpSpPr>
          <p:pic>
            <p:nvPicPr>
              <p:cNvPr id="163" name="Google Shape;16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4" name="Google Shape;164;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65" name="Google Shape;165;p6"/>
            <p:cNvGrpSpPr/>
            <p:nvPr/>
          </p:nvGrpSpPr>
          <p:grpSpPr>
            <a:xfrm>
              <a:off x="7030248" y="4303735"/>
              <a:ext cx="2113755" cy="552621"/>
              <a:chOff x="2057775" y="0"/>
              <a:chExt cx="3429750" cy="896675"/>
            </a:xfrm>
          </p:grpSpPr>
          <p:pic>
            <p:nvPicPr>
              <p:cNvPr id="166" name="Google Shape;166;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7" name="Google Shape;167;p6"/>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68" name="Google Shape;168;p6"/>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69" name="Google Shape;169;p6"/>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0" name="Google Shape;170;p6"/>
          <p:cNvSpPr txBox="1">
            <a:spLocks noGrp="1"/>
          </p:cNvSpPr>
          <p:nvPr>
            <p:ph type="body" idx="1"/>
          </p:nvPr>
        </p:nvSpPr>
        <p:spPr>
          <a:xfrm>
            <a:off x="7764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1" name="Google Shape;171;p6"/>
          <p:cNvSpPr txBox="1">
            <a:spLocks noGrp="1"/>
          </p:cNvSpPr>
          <p:nvPr>
            <p:ph type="body" idx="2"/>
          </p:nvPr>
        </p:nvSpPr>
        <p:spPr>
          <a:xfrm>
            <a:off x="47801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2" name="Google Shape;172;p6"/>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73"/>
        <p:cNvGrpSpPr/>
        <p:nvPr/>
      </p:nvGrpSpPr>
      <p:grpSpPr>
        <a:xfrm>
          <a:off x="0" y="0"/>
          <a:ext cx="0" cy="0"/>
          <a:chOff x="0" y="0"/>
          <a:chExt cx="0" cy="0"/>
        </a:xfrm>
      </p:grpSpPr>
      <p:grpSp>
        <p:nvGrpSpPr>
          <p:cNvPr id="174" name="Google Shape;174;p7"/>
          <p:cNvGrpSpPr/>
          <p:nvPr/>
        </p:nvGrpSpPr>
        <p:grpSpPr>
          <a:xfrm flipH="1">
            <a:off x="4363774" y="-3213"/>
            <a:ext cx="4780226" cy="2116171"/>
            <a:chOff x="0" y="0"/>
            <a:chExt cx="5072935" cy="2245751"/>
          </a:xfrm>
        </p:grpSpPr>
        <p:pic>
          <p:nvPicPr>
            <p:cNvPr id="175" name="Google Shape;175;p7"/>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76" name="Google Shape;176;p7"/>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77" name="Google Shape;177;p7"/>
            <p:cNvGrpSpPr/>
            <p:nvPr/>
          </p:nvGrpSpPr>
          <p:grpSpPr>
            <a:xfrm>
              <a:off x="0" y="846565"/>
              <a:ext cx="3381962" cy="552621"/>
              <a:chOff x="0" y="0"/>
              <a:chExt cx="5487525" cy="896675"/>
            </a:xfrm>
          </p:grpSpPr>
          <p:pic>
            <p:nvPicPr>
              <p:cNvPr id="178" name="Google Shape;178;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79" name="Google Shape;179;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0" name="Google Shape;180;p7"/>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81" name="Google Shape;181;p7"/>
            <p:cNvGrpSpPr/>
            <p:nvPr/>
          </p:nvGrpSpPr>
          <p:grpSpPr>
            <a:xfrm>
              <a:off x="422766" y="423783"/>
              <a:ext cx="4650168" cy="552621"/>
              <a:chOff x="0" y="0"/>
              <a:chExt cx="7545300" cy="896675"/>
            </a:xfrm>
          </p:grpSpPr>
          <p:pic>
            <p:nvPicPr>
              <p:cNvPr id="182" name="Google Shape;182;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83" name="Google Shape;183;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4" name="Google Shape;184;p7"/>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85" name="Google Shape;185;p7"/>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86" name="Google Shape;186;p7"/>
            <p:cNvGrpSpPr/>
            <p:nvPr/>
          </p:nvGrpSpPr>
          <p:grpSpPr>
            <a:xfrm>
              <a:off x="0" y="0"/>
              <a:ext cx="4650168" cy="552621"/>
              <a:chOff x="0" y="0"/>
              <a:chExt cx="7545300" cy="896675"/>
            </a:xfrm>
          </p:grpSpPr>
          <p:pic>
            <p:nvPicPr>
              <p:cNvPr id="187" name="Google Shape;187;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88" name="Google Shape;188;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9" name="Google Shape;189;p7"/>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90" name="Google Shape;190;p7"/>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91" name="Google Shape;191;p7"/>
          <p:cNvGrpSpPr/>
          <p:nvPr/>
        </p:nvGrpSpPr>
        <p:grpSpPr>
          <a:xfrm flipH="1">
            <a:off x="6" y="3953174"/>
            <a:ext cx="2390164" cy="1318453"/>
            <a:chOff x="6607482" y="3879952"/>
            <a:chExt cx="2536521" cy="1399186"/>
          </a:xfrm>
        </p:grpSpPr>
        <p:grpSp>
          <p:nvGrpSpPr>
            <p:cNvPr id="192" name="Google Shape;192;p7"/>
            <p:cNvGrpSpPr/>
            <p:nvPr/>
          </p:nvGrpSpPr>
          <p:grpSpPr>
            <a:xfrm>
              <a:off x="6607482" y="4726517"/>
              <a:ext cx="2113755" cy="552621"/>
              <a:chOff x="2057775" y="0"/>
              <a:chExt cx="3429750" cy="896675"/>
            </a:xfrm>
          </p:grpSpPr>
          <p:pic>
            <p:nvPicPr>
              <p:cNvPr id="193" name="Google Shape;193;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94" name="Google Shape;194;p7"/>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95" name="Google Shape;195;p7"/>
            <p:cNvGrpSpPr/>
            <p:nvPr/>
          </p:nvGrpSpPr>
          <p:grpSpPr>
            <a:xfrm>
              <a:off x="7030248" y="4303735"/>
              <a:ext cx="2113755" cy="552621"/>
              <a:chOff x="2057775" y="0"/>
              <a:chExt cx="3429750" cy="896675"/>
            </a:xfrm>
          </p:grpSpPr>
          <p:pic>
            <p:nvPicPr>
              <p:cNvPr id="196" name="Google Shape;196;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97" name="Google Shape;197;p7"/>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98" name="Google Shape;198;p7"/>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99" name="Google Shape;199;p7"/>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00" name="Google Shape;200;p7"/>
          <p:cNvSpPr txBox="1">
            <a:spLocks noGrp="1"/>
          </p:cNvSpPr>
          <p:nvPr>
            <p:ph type="body" idx="1"/>
          </p:nvPr>
        </p:nvSpPr>
        <p:spPr>
          <a:xfrm>
            <a:off x="776450"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1" name="Google Shape;201;p7"/>
          <p:cNvSpPr txBox="1">
            <a:spLocks noGrp="1"/>
          </p:cNvSpPr>
          <p:nvPr>
            <p:ph type="body" idx="2"/>
          </p:nvPr>
        </p:nvSpPr>
        <p:spPr>
          <a:xfrm>
            <a:off x="3376062"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2" name="Google Shape;202;p7"/>
          <p:cNvSpPr txBox="1">
            <a:spLocks noGrp="1"/>
          </p:cNvSpPr>
          <p:nvPr>
            <p:ph type="body" idx="3"/>
          </p:nvPr>
        </p:nvSpPr>
        <p:spPr>
          <a:xfrm>
            <a:off x="5975674"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3" name="Google Shape;203;p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grpSp>
        <p:nvGrpSpPr>
          <p:cNvPr id="205" name="Google Shape;205;p8"/>
          <p:cNvGrpSpPr/>
          <p:nvPr/>
        </p:nvGrpSpPr>
        <p:grpSpPr>
          <a:xfrm flipH="1">
            <a:off x="4363774" y="-3213"/>
            <a:ext cx="4780226" cy="2116171"/>
            <a:chOff x="0" y="0"/>
            <a:chExt cx="5072935" cy="2245751"/>
          </a:xfrm>
        </p:grpSpPr>
        <p:pic>
          <p:nvPicPr>
            <p:cNvPr id="206" name="Google Shape;206;p8"/>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207" name="Google Shape;207;p8"/>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208" name="Google Shape;208;p8"/>
            <p:cNvGrpSpPr/>
            <p:nvPr/>
          </p:nvGrpSpPr>
          <p:grpSpPr>
            <a:xfrm>
              <a:off x="0" y="846565"/>
              <a:ext cx="3381962" cy="552621"/>
              <a:chOff x="0" y="0"/>
              <a:chExt cx="5487525" cy="896675"/>
            </a:xfrm>
          </p:grpSpPr>
          <p:pic>
            <p:nvPicPr>
              <p:cNvPr id="209" name="Google Shape;209;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0" name="Google Shape;210;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11" name="Google Shape;211;p8"/>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12" name="Google Shape;212;p8"/>
            <p:cNvGrpSpPr/>
            <p:nvPr/>
          </p:nvGrpSpPr>
          <p:grpSpPr>
            <a:xfrm>
              <a:off x="422766" y="423783"/>
              <a:ext cx="4650168" cy="552621"/>
              <a:chOff x="0" y="0"/>
              <a:chExt cx="7545300" cy="896675"/>
            </a:xfrm>
          </p:grpSpPr>
          <p:pic>
            <p:nvPicPr>
              <p:cNvPr id="213" name="Google Shape;213;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4" name="Google Shape;214;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15" name="Google Shape;215;p8"/>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16" name="Google Shape;216;p8"/>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17" name="Google Shape;217;p8"/>
            <p:cNvGrpSpPr/>
            <p:nvPr/>
          </p:nvGrpSpPr>
          <p:grpSpPr>
            <a:xfrm>
              <a:off x="0" y="0"/>
              <a:ext cx="4650168" cy="552621"/>
              <a:chOff x="0" y="0"/>
              <a:chExt cx="7545300" cy="896675"/>
            </a:xfrm>
          </p:grpSpPr>
          <p:pic>
            <p:nvPicPr>
              <p:cNvPr id="218" name="Google Shape;218;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9" name="Google Shape;219;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0" name="Google Shape;220;p8"/>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21" name="Google Shape;221;p8"/>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222" name="Google Shape;222;p8"/>
          <p:cNvGrpSpPr/>
          <p:nvPr/>
        </p:nvGrpSpPr>
        <p:grpSpPr>
          <a:xfrm flipH="1">
            <a:off x="6" y="3953174"/>
            <a:ext cx="2390164" cy="1318453"/>
            <a:chOff x="6607482" y="3879952"/>
            <a:chExt cx="2536521" cy="1399186"/>
          </a:xfrm>
        </p:grpSpPr>
        <p:grpSp>
          <p:nvGrpSpPr>
            <p:cNvPr id="223" name="Google Shape;223;p8"/>
            <p:cNvGrpSpPr/>
            <p:nvPr/>
          </p:nvGrpSpPr>
          <p:grpSpPr>
            <a:xfrm>
              <a:off x="6607482" y="4726517"/>
              <a:ext cx="2113755" cy="552621"/>
              <a:chOff x="2057775" y="0"/>
              <a:chExt cx="3429750" cy="896675"/>
            </a:xfrm>
          </p:grpSpPr>
          <p:pic>
            <p:nvPicPr>
              <p:cNvPr id="224" name="Google Shape;224;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5" name="Google Shape;225;p8"/>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26" name="Google Shape;226;p8"/>
            <p:cNvGrpSpPr/>
            <p:nvPr/>
          </p:nvGrpSpPr>
          <p:grpSpPr>
            <a:xfrm>
              <a:off x="7030248" y="4303735"/>
              <a:ext cx="2113755" cy="552621"/>
              <a:chOff x="2057775" y="0"/>
              <a:chExt cx="3429750" cy="896675"/>
            </a:xfrm>
          </p:grpSpPr>
          <p:pic>
            <p:nvPicPr>
              <p:cNvPr id="227" name="Google Shape;227;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8" name="Google Shape;228;p8"/>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229" name="Google Shape;229;p8"/>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230" name="Google Shape;230;p8"/>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31" name="Google Shape;231;p8"/>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2"/>
        <p:cNvGrpSpPr/>
        <p:nvPr/>
      </p:nvGrpSpPr>
      <p:grpSpPr>
        <a:xfrm>
          <a:off x="0" y="0"/>
          <a:ext cx="0" cy="0"/>
          <a:chOff x="0" y="0"/>
          <a:chExt cx="0" cy="0"/>
        </a:xfrm>
      </p:grpSpPr>
      <p:grpSp>
        <p:nvGrpSpPr>
          <p:cNvPr id="233" name="Google Shape;233;p9"/>
          <p:cNvGrpSpPr/>
          <p:nvPr/>
        </p:nvGrpSpPr>
        <p:grpSpPr>
          <a:xfrm flipH="1">
            <a:off x="4363774" y="-3213"/>
            <a:ext cx="4780226" cy="2116171"/>
            <a:chOff x="0" y="0"/>
            <a:chExt cx="5072935" cy="2245751"/>
          </a:xfrm>
        </p:grpSpPr>
        <p:pic>
          <p:nvPicPr>
            <p:cNvPr id="234" name="Google Shape;234;p9"/>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235" name="Google Shape;235;p9"/>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236" name="Google Shape;236;p9"/>
            <p:cNvGrpSpPr/>
            <p:nvPr/>
          </p:nvGrpSpPr>
          <p:grpSpPr>
            <a:xfrm>
              <a:off x="0" y="846565"/>
              <a:ext cx="3381962" cy="552621"/>
              <a:chOff x="0" y="0"/>
              <a:chExt cx="5487525" cy="896675"/>
            </a:xfrm>
          </p:grpSpPr>
          <p:pic>
            <p:nvPicPr>
              <p:cNvPr id="237" name="Google Shape;237;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38" name="Google Shape;238;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39" name="Google Shape;239;p9"/>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40" name="Google Shape;240;p9"/>
            <p:cNvGrpSpPr/>
            <p:nvPr/>
          </p:nvGrpSpPr>
          <p:grpSpPr>
            <a:xfrm>
              <a:off x="422766" y="423783"/>
              <a:ext cx="4650168" cy="552621"/>
              <a:chOff x="0" y="0"/>
              <a:chExt cx="7545300" cy="896675"/>
            </a:xfrm>
          </p:grpSpPr>
          <p:pic>
            <p:nvPicPr>
              <p:cNvPr id="241" name="Google Shape;241;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42" name="Google Shape;242;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3" name="Google Shape;243;p9"/>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44" name="Google Shape;244;p9"/>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45" name="Google Shape;245;p9"/>
            <p:cNvGrpSpPr/>
            <p:nvPr/>
          </p:nvGrpSpPr>
          <p:grpSpPr>
            <a:xfrm>
              <a:off x="0" y="0"/>
              <a:ext cx="4650168" cy="552621"/>
              <a:chOff x="0" y="0"/>
              <a:chExt cx="7545300" cy="896675"/>
            </a:xfrm>
          </p:grpSpPr>
          <p:pic>
            <p:nvPicPr>
              <p:cNvPr id="246" name="Google Shape;246;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47" name="Google Shape;247;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8" name="Google Shape;248;p9"/>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49" name="Google Shape;249;p9"/>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250" name="Google Shape;250;p9"/>
          <p:cNvGrpSpPr/>
          <p:nvPr/>
        </p:nvGrpSpPr>
        <p:grpSpPr>
          <a:xfrm flipH="1">
            <a:off x="6" y="3953174"/>
            <a:ext cx="2390164" cy="1318453"/>
            <a:chOff x="6607482" y="3879952"/>
            <a:chExt cx="2536521" cy="1399186"/>
          </a:xfrm>
        </p:grpSpPr>
        <p:grpSp>
          <p:nvGrpSpPr>
            <p:cNvPr id="251" name="Google Shape;251;p9"/>
            <p:cNvGrpSpPr/>
            <p:nvPr/>
          </p:nvGrpSpPr>
          <p:grpSpPr>
            <a:xfrm>
              <a:off x="6607482" y="4726517"/>
              <a:ext cx="2113755" cy="552621"/>
              <a:chOff x="2057775" y="0"/>
              <a:chExt cx="3429750" cy="896675"/>
            </a:xfrm>
          </p:grpSpPr>
          <p:pic>
            <p:nvPicPr>
              <p:cNvPr id="252" name="Google Shape;252;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53" name="Google Shape;253;p9"/>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54" name="Google Shape;254;p9"/>
            <p:cNvGrpSpPr/>
            <p:nvPr/>
          </p:nvGrpSpPr>
          <p:grpSpPr>
            <a:xfrm>
              <a:off x="7030248" y="4303735"/>
              <a:ext cx="2113755" cy="552621"/>
              <a:chOff x="2057775" y="0"/>
              <a:chExt cx="3429750" cy="896675"/>
            </a:xfrm>
          </p:grpSpPr>
          <p:pic>
            <p:nvPicPr>
              <p:cNvPr id="255" name="Google Shape;255;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56" name="Google Shape;256;p9"/>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257" name="Google Shape;257;p9"/>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258" name="Google Shape;258;p9"/>
          <p:cNvSpPr txBox="1">
            <a:spLocks noGrp="1"/>
          </p:cNvSpPr>
          <p:nvPr>
            <p:ph type="body" idx="1"/>
          </p:nvPr>
        </p:nvSpPr>
        <p:spPr>
          <a:xfrm>
            <a:off x="1288075" y="3945179"/>
            <a:ext cx="64839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259" name="Google Shape;259;p9"/>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big emboss" type="blank">
  <p:cSld name="BLANK">
    <p:spTree>
      <p:nvGrpSpPr>
        <p:cNvPr id="1" name="Shape 260"/>
        <p:cNvGrpSpPr/>
        <p:nvPr/>
      </p:nvGrpSpPr>
      <p:grpSpPr>
        <a:xfrm>
          <a:off x="0" y="0"/>
          <a:ext cx="0" cy="0"/>
          <a:chOff x="0" y="0"/>
          <a:chExt cx="0" cy="0"/>
        </a:xfrm>
      </p:grpSpPr>
      <p:sp>
        <p:nvSpPr>
          <p:cNvPr id="261" name="Google Shape;261;p10"/>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262" name="Google Shape;262;p10"/>
          <p:cNvGrpSpPr/>
          <p:nvPr/>
        </p:nvGrpSpPr>
        <p:grpSpPr>
          <a:xfrm flipH="1">
            <a:off x="5714250" y="0"/>
            <a:ext cx="3429750" cy="3643925"/>
            <a:chOff x="0" y="0"/>
            <a:chExt cx="3429750" cy="3643925"/>
          </a:xfrm>
        </p:grpSpPr>
        <p:pic>
          <p:nvPicPr>
            <p:cNvPr id="263" name="Google Shape;263;p10"/>
            <p:cNvPicPr preferRelativeResize="0"/>
            <p:nvPr/>
          </p:nvPicPr>
          <p:blipFill>
            <a:blip r:embed="rId2">
              <a:alphaModFix/>
            </a:blip>
            <a:stretch>
              <a:fillRect/>
            </a:stretch>
          </p:blipFill>
          <p:spPr>
            <a:xfrm>
              <a:off x="0" y="2747250"/>
              <a:ext cx="1371975" cy="896675"/>
            </a:xfrm>
            <a:prstGeom prst="rect">
              <a:avLst/>
            </a:prstGeom>
            <a:noFill/>
            <a:ln>
              <a:noFill/>
            </a:ln>
          </p:spPr>
        </p:pic>
        <p:pic>
          <p:nvPicPr>
            <p:cNvPr id="264" name="Google Shape;264;p10"/>
            <p:cNvPicPr preferRelativeResize="0"/>
            <p:nvPr/>
          </p:nvPicPr>
          <p:blipFill>
            <a:blip r:embed="rId2">
              <a:alphaModFix/>
            </a:blip>
            <a:stretch>
              <a:fillRect/>
            </a:stretch>
          </p:blipFill>
          <p:spPr>
            <a:xfrm>
              <a:off x="685975" y="2061250"/>
              <a:ext cx="1371975" cy="896675"/>
            </a:xfrm>
            <a:prstGeom prst="rect">
              <a:avLst/>
            </a:prstGeom>
            <a:noFill/>
            <a:ln>
              <a:noFill/>
            </a:ln>
          </p:spPr>
        </p:pic>
        <p:pic>
          <p:nvPicPr>
            <p:cNvPr id="265" name="Google Shape;265;p10"/>
            <p:cNvPicPr preferRelativeResize="0"/>
            <p:nvPr/>
          </p:nvPicPr>
          <p:blipFill>
            <a:blip r:embed="rId2">
              <a:alphaModFix/>
            </a:blip>
            <a:stretch>
              <a:fillRect/>
            </a:stretch>
          </p:blipFill>
          <p:spPr>
            <a:xfrm>
              <a:off x="0" y="1373625"/>
              <a:ext cx="1371975" cy="896675"/>
            </a:xfrm>
            <a:prstGeom prst="rect">
              <a:avLst/>
            </a:prstGeom>
            <a:noFill/>
            <a:ln>
              <a:noFill/>
            </a:ln>
          </p:spPr>
        </p:pic>
        <p:pic>
          <p:nvPicPr>
            <p:cNvPr id="266" name="Google Shape;266;p10"/>
            <p:cNvPicPr preferRelativeResize="0"/>
            <p:nvPr/>
          </p:nvPicPr>
          <p:blipFill>
            <a:blip r:embed="rId2">
              <a:alphaModFix/>
            </a:blip>
            <a:stretch>
              <a:fillRect/>
            </a:stretch>
          </p:blipFill>
          <p:spPr>
            <a:xfrm>
              <a:off x="685975" y="687625"/>
              <a:ext cx="1371975" cy="896675"/>
            </a:xfrm>
            <a:prstGeom prst="rect">
              <a:avLst/>
            </a:prstGeom>
            <a:noFill/>
            <a:ln>
              <a:noFill/>
            </a:ln>
          </p:spPr>
        </p:pic>
        <p:grpSp>
          <p:nvGrpSpPr>
            <p:cNvPr id="267" name="Google Shape;267;p10"/>
            <p:cNvGrpSpPr/>
            <p:nvPr/>
          </p:nvGrpSpPr>
          <p:grpSpPr>
            <a:xfrm>
              <a:off x="0" y="0"/>
              <a:ext cx="3429750" cy="896675"/>
              <a:chOff x="0" y="0"/>
              <a:chExt cx="3429750" cy="896675"/>
            </a:xfrm>
          </p:grpSpPr>
          <p:pic>
            <p:nvPicPr>
              <p:cNvPr id="268" name="Google Shape;268;p10"/>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69" name="Google Shape;269;p10"/>
              <p:cNvPicPr preferRelativeResize="0"/>
              <p:nvPr/>
            </p:nvPicPr>
            <p:blipFill>
              <a:blip r:embed="rId2">
                <a:alphaModFix/>
              </a:blip>
              <a:stretch>
                <a:fillRect/>
              </a:stretch>
            </p:blipFill>
            <p:spPr>
              <a:xfrm>
                <a:off x="2057775" y="0"/>
                <a:ext cx="1371975" cy="896675"/>
              </a:xfrm>
              <a:prstGeom prst="rect">
                <a:avLst/>
              </a:prstGeom>
              <a:noFill/>
              <a:ln>
                <a:noFill/>
              </a:ln>
            </p:spPr>
          </p:pic>
        </p:grpSp>
      </p:grpSp>
      <p:grpSp>
        <p:nvGrpSpPr>
          <p:cNvPr id="270" name="Google Shape;270;p10"/>
          <p:cNvGrpSpPr/>
          <p:nvPr/>
        </p:nvGrpSpPr>
        <p:grpSpPr>
          <a:xfrm flipH="1">
            <a:off x="0" y="3095415"/>
            <a:ext cx="5487525" cy="2270300"/>
            <a:chOff x="2743750" y="2061250"/>
            <a:chExt cx="5487525" cy="2270300"/>
          </a:xfrm>
        </p:grpSpPr>
        <p:grpSp>
          <p:nvGrpSpPr>
            <p:cNvPr id="271" name="Google Shape;271;p10"/>
            <p:cNvGrpSpPr/>
            <p:nvPr/>
          </p:nvGrpSpPr>
          <p:grpSpPr>
            <a:xfrm>
              <a:off x="2743750" y="3434875"/>
              <a:ext cx="5487525" cy="896675"/>
              <a:chOff x="2057775" y="0"/>
              <a:chExt cx="5487525" cy="896675"/>
            </a:xfrm>
          </p:grpSpPr>
          <p:pic>
            <p:nvPicPr>
              <p:cNvPr id="272" name="Google Shape;272;p10"/>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73" name="Google Shape;273;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4" name="Google Shape;274;p10"/>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75" name="Google Shape;275;p10"/>
            <p:cNvGrpSpPr/>
            <p:nvPr/>
          </p:nvGrpSpPr>
          <p:grpSpPr>
            <a:xfrm>
              <a:off x="4115550" y="2747250"/>
              <a:ext cx="3429750" cy="896675"/>
              <a:chOff x="4115550" y="0"/>
              <a:chExt cx="3429750" cy="896675"/>
            </a:xfrm>
          </p:grpSpPr>
          <p:pic>
            <p:nvPicPr>
              <p:cNvPr id="276" name="Google Shape;276;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7" name="Google Shape;277;p10"/>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78" name="Google Shape;278;p10"/>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44000">
              <a:schemeClr val="lt2"/>
            </a:gs>
            <a:gs pos="72000">
              <a:schemeClr val="lt2"/>
            </a:gs>
            <a:gs pos="100000">
              <a:srgbClr val="D0D8E5"/>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6450" y="402700"/>
            <a:ext cx="3587400" cy="8568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2pPr>
            <a:lvl3pPr lvl="2">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3pPr>
            <a:lvl4pPr lvl="3">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4pPr>
            <a:lvl5pPr lvl="4">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5pPr>
            <a:lvl6pPr lvl="5">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6pPr>
            <a:lvl7pPr lvl="6">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7pPr>
            <a:lvl8pPr lvl="7">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8pPr>
            <a:lvl9pPr lvl="8">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76450" y="1524375"/>
            <a:ext cx="7591200" cy="2932500"/>
          </a:xfrm>
          <a:prstGeom prst="rect">
            <a:avLst/>
          </a:prstGeom>
          <a:noFill/>
          <a:ln>
            <a:noFill/>
          </a:ln>
        </p:spPr>
        <p:txBody>
          <a:bodyPr spcFirstLastPara="1" wrap="square" lIns="0" tIns="0" rIns="0" bIns="0" anchor="t" anchorCtr="0">
            <a:noAutofit/>
          </a:bodyPr>
          <a:lstStyle>
            <a:lvl1pPr marL="457200" lvl="0"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1pPr>
            <a:lvl2pPr marL="914400" lvl="1"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2pPr>
            <a:lvl3pPr marL="1371600" lvl="2"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3pPr>
            <a:lvl4pPr marL="1828800" lvl="3"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4pPr>
            <a:lvl5pPr marL="2286000" lvl="4"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5pPr>
            <a:lvl6pPr marL="2743200" lvl="5"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6pPr>
            <a:lvl7pPr marL="3200400" lvl="6"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7pPr>
            <a:lvl8pPr marL="3657600" lvl="7"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8pPr>
            <a:lvl9pPr marL="4114800" lvl="8"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729400" y="4734075"/>
            <a:ext cx="414600" cy="409500"/>
          </a:xfrm>
          <a:prstGeom prst="rect">
            <a:avLst/>
          </a:prstGeom>
          <a:noFill/>
          <a:ln>
            <a:noFill/>
          </a:ln>
        </p:spPr>
        <p:txBody>
          <a:bodyPr spcFirstLastPara="1" wrap="square" lIns="0" tIns="0" rIns="0" bIns="0" anchor="ctr" anchorCtr="0">
            <a:noAutofit/>
          </a:bodyPr>
          <a:lstStyle>
            <a:lvl1pPr lvl="0" algn="ctr">
              <a:buNone/>
              <a:defRPr sz="1300">
                <a:solidFill>
                  <a:schemeClr val="dk2"/>
                </a:solidFill>
                <a:latin typeface="Montserrat Light"/>
                <a:ea typeface="Montserrat Light"/>
                <a:cs typeface="Montserrat Light"/>
                <a:sym typeface="Montserrat Light"/>
              </a:defRPr>
            </a:lvl1pPr>
            <a:lvl2pPr lvl="1" algn="ctr">
              <a:buNone/>
              <a:defRPr sz="1300">
                <a:solidFill>
                  <a:schemeClr val="dk2"/>
                </a:solidFill>
                <a:latin typeface="Montserrat Light"/>
                <a:ea typeface="Montserrat Light"/>
                <a:cs typeface="Montserrat Light"/>
                <a:sym typeface="Montserrat Light"/>
              </a:defRPr>
            </a:lvl2pPr>
            <a:lvl3pPr lvl="2" algn="ctr">
              <a:buNone/>
              <a:defRPr sz="1300">
                <a:solidFill>
                  <a:schemeClr val="dk2"/>
                </a:solidFill>
                <a:latin typeface="Montserrat Light"/>
                <a:ea typeface="Montserrat Light"/>
                <a:cs typeface="Montserrat Light"/>
                <a:sym typeface="Montserrat Light"/>
              </a:defRPr>
            </a:lvl3pPr>
            <a:lvl4pPr lvl="3" algn="ctr">
              <a:buNone/>
              <a:defRPr sz="1300">
                <a:solidFill>
                  <a:schemeClr val="dk2"/>
                </a:solidFill>
                <a:latin typeface="Montserrat Light"/>
                <a:ea typeface="Montserrat Light"/>
                <a:cs typeface="Montserrat Light"/>
                <a:sym typeface="Montserrat Light"/>
              </a:defRPr>
            </a:lvl4pPr>
            <a:lvl5pPr lvl="4" algn="ctr">
              <a:buNone/>
              <a:defRPr sz="1300">
                <a:solidFill>
                  <a:schemeClr val="dk2"/>
                </a:solidFill>
                <a:latin typeface="Montserrat Light"/>
                <a:ea typeface="Montserrat Light"/>
                <a:cs typeface="Montserrat Light"/>
                <a:sym typeface="Montserrat Light"/>
              </a:defRPr>
            </a:lvl5pPr>
            <a:lvl6pPr lvl="5" algn="ctr">
              <a:buNone/>
              <a:defRPr sz="1300">
                <a:solidFill>
                  <a:schemeClr val="dk2"/>
                </a:solidFill>
                <a:latin typeface="Montserrat Light"/>
                <a:ea typeface="Montserrat Light"/>
                <a:cs typeface="Montserrat Light"/>
                <a:sym typeface="Montserrat Light"/>
              </a:defRPr>
            </a:lvl6pPr>
            <a:lvl7pPr lvl="6" algn="ctr">
              <a:buNone/>
              <a:defRPr sz="1300">
                <a:solidFill>
                  <a:schemeClr val="dk2"/>
                </a:solidFill>
                <a:latin typeface="Montserrat Light"/>
                <a:ea typeface="Montserrat Light"/>
                <a:cs typeface="Montserrat Light"/>
                <a:sym typeface="Montserrat Light"/>
              </a:defRPr>
            </a:lvl7pPr>
            <a:lvl8pPr lvl="7" algn="ctr">
              <a:buNone/>
              <a:defRPr sz="1300">
                <a:solidFill>
                  <a:schemeClr val="dk2"/>
                </a:solidFill>
                <a:latin typeface="Montserrat Light"/>
                <a:ea typeface="Montserrat Light"/>
                <a:cs typeface="Montserrat Light"/>
                <a:sym typeface="Montserrat Light"/>
              </a:defRPr>
            </a:lvl8pPr>
            <a:lvl9pPr lvl="8" algn="ctr">
              <a:buNone/>
              <a:defRPr sz="1300">
                <a:solidFill>
                  <a:schemeClr val="dk2"/>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j.com/?detailStory=eleven-year-old-new-jersey-girl-assembles-1000-books-with-black-girl-protagonist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hugh_herr_the_new_bionics_that_let_us_run_climb_and_dance?referrer=playlist-11_must_see_ted_talks#t-1026309"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youtube.com/user/thephilosophytube/featur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allusionist.org/transcripts/eastwes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wnycstudios.org/podcasts/dolly-partons-america/episodes/dixie-disappearance" TargetMode="External"/><Relationship Id="rId4" Type="http://schemas.openxmlformats.org/officeDocument/2006/relationships/hyperlink" Target="https://www.si.edu/sidedoor/ep-9-color-who-i-a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files.eric.ed.gov/fulltext/EJ775570.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2"/>
          <p:cNvSpPr txBox="1">
            <a:spLocks noGrp="1"/>
          </p:cNvSpPr>
          <p:nvPr>
            <p:ph type="ctrTitle"/>
          </p:nvPr>
        </p:nvSpPr>
        <p:spPr>
          <a:xfrm>
            <a:off x="1362325" y="1629400"/>
            <a:ext cx="64233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CHOOSING INTENTIONALLY INCLUSIVE CONTENT</a:t>
            </a:r>
            <a:endParaRPr sz="3600"/>
          </a:p>
        </p:txBody>
      </p:sp>
      <p:sp>
        <p:nvSpPr>
          <p:cNvPr id="312" name="Google Shape;312;p12"/>
          <p:cNvSpPr txBox="1">
            <a:spLocks noGrp="1"/>
          </p:cNvSpPr>
          <p:nvPr>
            <p:ph type="subTitle" idx="1"/>
          </p:nvPr>
        </p:nvSpPr>
        <p:spPr>
          <a:xfrm>
            <a:off x="1362325" y="2886100"/>
            <a:ext cx="57345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434343"/>
                </a:solidFill>
                <a:latin typeface="Poppins"/>
                <a:ea typeface="Poppins"/>
                <a:cs typeface="Poppins"/>
                <a:sym typeface="Poppins"/>
              </a:rPr>
              <a:t>Using the online shift to sneak it in. Shh!</a:t>
            </a:r>
            <a:endParaRPr>
              <a:solidFill>
                <a:srgbClr val="434343"/>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3"/>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REPRESENTATION MATTERS</a:t>
            </a:r>
            <a:endParaRPr/>
          </a:p>
        </p:txBody>
      </p:sp>
      <p:sp>
        <p:nvSpPr>
          <p:cNvPr id="318" name="Google Shape;318;p13"/>
          <p:cNvSpPr txBox="1">
            <a:spLocks noGrp="1"/>
          </p:cNvSpPr>
          <p:nvPr>
            <p:ph type="body" idx="1"/>
          </p:nvPr>
        </p:nvSpPr>
        <p:spPr>
          <a:xfrm>
            <a:off x="776450" y="1524375"/>
            <a:ext cx="3774900" cy="293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a:p>
            <a:pPr marL="0" lvl="0" indent="0" algn="ctr" rtl="0">
              <a:spcBef>
                <a:spcPts val="600"/>
              </a:spcBef>
              <a:spcAft>
                <a:spcPts val="0"/>
              </a:spcAft>
              <a:buNone/>
            </a:pPr>
            <a:r>
              <a:rPr lang="en" i="1"/>
              <a:t>"It doesn't matter what age you are, you still need a character you can connect with" -Marley Dias</a:t>
            </a:r>
            <a:endParaRPr i="1"/>
          </a:p>
          <a:p>
            <a:pPr marL="0" lvl="0" indent="0" algn="l" rtl="0">
              <a:spcBef>
                <a:spcPts val="600"/>
              </a:spcBef>
              <a:spcAft>
                <a:spcPts val="0"/>
              </a:spcAft>
              <a:buNone/>
            </a:pPr>
            <a:endParaRPr/>
          </a:p>
          <a:p>
            <a:pPr marL="0" lvl="0" indent="0" algn="r" rtl="0">
              <a:spcBef>
                <a:spcPts val="600"/>
              </a:spcBef>
              <a:spcAft>
                <a:spcPts val="0"/>
              </a:spcAft>
              <a:buNone/>
            </a:pPr>
            <a:r>
              <a:rPr lang="en" u="sng">
                <a:solidFill>
                  <a:srgbClr val="666666"/>
                </a:solidFill>
                <a:hlinkClick r:id="rId3"/>
              </a:rPr>
              <a:t>Article about Marley Dias</a:t>
            </a:r>
            <a:endParaRPr>
              <a:solidFill>
                <a:srgbClr val="666666"/>
              </a:solidFill>
            </a:endParaRPr>
          </a:p>
        </p:txBody>
      </p:sp>
      <p:sp>
        <p:nvSpPr>
          <p:cNvPr id="319" name="Google Shape;319;p13"/>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320" name="Google Shape;320;p13" descr="A screenshot of a tweet from account Little, Brown Young Readers that says &quot;We support Marley Dias &amp; her hashtag 1000 Black Girl Books initiative! Shout out your favorite books with black female leads!&quot; with six attached images of books with young, black, female protagonists. " title="Tweet Screenshot"/>
          <p:cNvPicPr preferRelativeResize="0"/>
          <p:nvPr/>
        </p:nvPicPr>
        <p:blipFill rotWithShape="1">
          <a:blip r:embed="rId4">
            <a:alphaModFix/>
          </a:blip>
          <a:srcRect l="11114" t="10349" r="53102" b="11305"/>
          <a:stretch/>
        </p:blipFill>
        <p:spPr>
          <a:xfrm>
            <a:off x="4662800" y="0"/>
            <a:ext cx="417814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4"/>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STEP ONE: </a:t>
            </a:r>
            <a:endParaRPr sz="2400"/>
          </a:p>
          <a:p>
            <a:pPr marL="0" lvl="0" indent="0" algn="l" rtl="0">
              <a:spcBef>
                <a:spcPts val="0"/>
              </a:spcBef>
              <a:spcAft>
                <a:spcPts val="0"/>
              </a:spcAft>
              <a:buNone/>
            </a:pPr>
            <a:r>
              <a:rPr lang="en"/>
              <a:t>REFLECTING ON YOUR CURRENT COURSE CONTENT</a:t>
            </a:r>
            <a:endParaRPr/>
          </a:p>
        </p:txBody>
      </p:sp>
      <p:sp>
        <p:nvSpPr>
          <p:cNvPr id="326" name="Google Shape;326;p14"/>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327" name="Google Shape;327;p14"/>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328" name="Google Shape;328;p14" descr="A bar graph breakdown of the racial, gender, and sexuality breakdown of the Norton Anthology of Drama, third edition. The playwrights featured in the anthology are about 75% male, 75% white, and 75% straight. " title="Race, Gender, and Sexuality in Norton Anthology of Drama"/>
          <p:cNvPicPr preferRelativeResize="0"/>
          <p:nvPr/>
        </p:nvPicPr>
        <p:blipFill>
          <a:blip r:embed="rId3">
            <a:alphaModFix/>
          </a:blip>
          <a:stretch>
            <a:fillRect/>
          </a:stretch>
        </p:blipFill>
        <p:spPr>
          <a:xfrm>
            <a:off x="1673175" y="1349425"/>
            <a:ext cx="5797650" cy="35849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STEP TWO: </a:t>
            </a:r>
            <a:endParaRPr sz="2400"/>
          </a:p>
          <a:p>
            <a:pPr marL="0" lvl="0" indent="0" algn="l" rtl="0">
              <a:spcBef>
                <a:spcPts val="0"/>
              </a:spcBef>
              <a:spcAft>
                <a:spcPts val="0"/>
              </a:spcAft>
              <a:buNone/>
            </a:pPr>
            <a:r>
              <a:rPr lang="en"/>
              <a:t>BUILDING CONVERSATIONS AROUND COURSE CONTENT</a:t>
            </a:r>
            <a:endParaRPr/>
          </a:p>
        </p:txBody>
      </p:sp>
      <p:sp>
        <p:nvSpPr>
          <p:cNvPr id="334" name="Google Shape;334;p15"/>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p>
            <a:pPr marL="0" lvl="0" indent="0" algn="l" rtl="0">
              <a:lnSpc>
                <a:spcPct val="200000"/>
              </a:lnSpc>
              <a:spcBef>
                <a:spcPts val="600"/>
              </a:spcBef>
              <a:spcAft>
                <a:spcPts val="0"/>
              </a:spcAft>
              <a:buNone/>
            </a:pPr>
            <a:r>
              <a:rPr lang="en"/>
              <a:t>How can you supplement the things you can’t get rid of?</a:t>
            </a:r>
            <a:endParaRPr/>
          </a:p>
          <a:p>
            <a:pPr marL="457200" lvl="0" indent="-330200" algn="l" rtl="0">
              <a:lnSpc>
                <a:spcPct val="200000"/>
              </a:lnSpc>
              <a:spcBef>
                <a:spcPts val="600"/>
              </a:spcBef>
              <a:spcAft>
                <a:spcPts val="0"/>
              </a:spcAft>
              <a:buSzPts val="1600"/>
              <a:buChar char="❑"/>
            </a:pPr>
            <a:r>
              <a:rPr lang="en" sz="1600"/>
              <a:t>Critiques of the works by and about marginalized communities.</a:t>
            </a:r>
            <a:endParaRPr sz="1600"/>
          </a:p>
          <a:p>
            <a:pPr marL="457200" lvl="0" indent="-330200" algn="l" rtl="0">
              <a:lnSpc>
                <a:spcPct val="200000"/>
              </a:lnSpc>
              <a:spcBef>
                <a:spcPts val="0"/>
              </a:spcBef>
              <a:spcAft>
                <a:spcPts val="0"/>
              </a:spcAft>
              <a:buSzPts val="1600"/>
              <a:buChar char="❑"/>
            </a:pPr>
            <a:r>
              <a:rPr lang="en" sz="1600"/>
              <a:t>Intersectional Discussions. How are economic opportunities impacted by race or gender?</a:t>
            </a:r>
            <a:endParaRPr sz="1600"/>
          </a:p>
          <a:p>
            <a:pPr marL="457200" lvl="0" indent="-330200" algn="l" rtl="0">
              <a:lnSpc>
                <a:spcPct val="200000"/>
              </a:lnSpc>
              <a:spcBef>
                <a:spcPts val="0"/>
              </a:spcBef>
              <a:spcAft>
                <a:spcPts val="0"/>
              </a:spcAft>
              <a:buSzPts val="1600"/>
              <a:buChar char="❑"/>
            </a:pPr>
            <a:r>
              <a:rPr lang="en" sz="1600"/>
              <a:t>Highlighting the contributions of marginalized people to your field. </a:t>
            </a:r>
            <a:endParaRPr sz="1600"/>
          </a:p>
        </p:txBody>
      </p:sp>
      <p:sp>
        <p:nvSpPr>
          <p:cNvPr id="335" name="Google Shape;335;p15"/>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6"/>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STEP THREE: </a:t>
            </a:r>
            <a:endParaRPr sz="2400"/>
          </a:p>
          <a:p>
            <a:pPr marL="0" lvl="0" indent="0" algn="l" rtl="0">
              <a:spcBef>
                <a:spcPts val="0"/>
              </a:spcBef>
              <a:spcAft>
                <a:spcPts val="0"/>
              </a:spcAft>
              <a:buNone/>
            </a:pPr>
            <a:r>
              <a:rPr lang="en"/>
              <a:t>USING THE INTERNET TO YOUR ADVANTAGE: VIDEO</a:t>
            </a:r>
            <a:endParaRPr/>
          </a:p>
        </p:txBody>
      </p:sp>
      <p:sp>
        <p:nvSpPr>
          <p:cNvPr id="341" name="Google Shape;341;p16"/>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p>
            <a:pPr marL="0" lvl="0" indent="457200" algn="l" rtl="0">
              <a:spcBef>
                <a:spcPts val="600"/>
              </a:spcBef>
              <a:spcAft>
                <a:spcPts val="0"/>
              </a:spcAft>
              <a:buNone/>
            </a:pPr>
            <a:r>
              <a:rPr lang="en" sz="1700" i="1"/>
              <a:t>TED Talks </a:t>
            </a:r>
            <a:r>
              <a:rPr lang="en" sz="1700"/>
              <a:t>- “</a:t>
            </a:r>
            <a:r>
              <a:rPr lang="en" sz="1700" u="sng">
                <a:solidFill>
                  <a:schemeClr val="hlink"/>
                </a:solidFill>
                <a:hlinkClick r:id="rId3"/>
              </a:rPr>
              <a:t>The new bionics that let us run climb and dance</a:t>
            </a:r>
            <a:r>
              <a:rPr lang="en" sz="1700"/>
              <a:t>” Hugh Herr discusses his nature-inspired designs for the next generation of bionic limbs and his experience with his own bionic legs, with a special performance of a dancer who lost her leg in the Boston Marathon Bombings dancing on stage for the first time.</a:t>
            </a:r>
            <a:endParaRPr sz="1700"/>
          </a:p>
          <a:p>
            <a:pPr marL="0" lvl="0" indent="457200" algn="l" rtl="0">
              <a:spcBef>
                <a:spcPts val="600"/>
              </a:spcBef>
              <a:spcAft>
                <a:spcPts val="0"/>
              </a:spcAft>
              <a:buNone/>
            </a:pPr>
            <a:r>
              <a:rPr lang="en" sz="1700" i="1"/>
              <a:t>YouTuber: </a:t>
            </a:r>
            <a:r>
              <a:rPr lang="en" sz="1700" i="1" u="sng">
                <a:solidFill>
                  <a:schemeClr val="hlink"/>
                </a:solidFill>
                <a:hlinkClick r:id="rId4"/>
              </a:rPr>
              <a:t>Philosophy Tube</a:t>
            </a:r>
            <a:r>
              <a:rPr lang="en" sz="1700" i="1"/>
              <a:t> </a:t>
            </a:r>
            <a:r>
              <a:rPr lang="en" sz="1700"/>
              <a:t>- A personal favorite of mine, although very political, with over-the-top videos on topics like “Witchcraft, Gender, &amp; Marxism” the nature of the modern British monarchy, and capitalism’s influence on the video game industry. </a:t>
            </a:r>
            <a:endParaRPr sz="1700"/>
          </a:p>
          <a:p>
            <a:pPr marL="0" lvl="0" indent="457200" algn="l" rtl="0">
              <a:spcBef>
                <a:spcPts val="600"/>
              </a:spcBef>
              <a:spcAft>
                <a:spcPts val="0"/>
              </a:spcAft>
              <a:buNone/>
            </a:pPr>
            <a:endParaRPr sz="1700"/>
          </a:p>
        </p:txBody>
      </p:sp>
      <p:sp>
        <p:nvSpPr>
          <p:cNvPr id="342" name="Google Shape;342;p16"/>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7"/>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STEP THREE: </a:t>
            </a:r>
            <a:endParaRPr sz="2400"/>
          </a:p>
          <a:p>
            <a:pPr marL="0" lvl="0" indent="0" algn="l" rtl="0">
              <a:spcBef>
                <a:spcPts val="0"/>
              </a:spcBef>
              <a:spcAft>
                <a:spcPts val="0"/>
              </a:spcAft>
              <a:buNone/>
            </a:pPr>
            <a:r>
              <a:rPr lang="en"/>
              <a:t>USING THE INTERNET TO YOUR ADVANTAGE: PODCASTS</a:t>
            </a:r>
            <a:endParaRPr/>
          </a:p>
        </p:txBody>
      </p:sp>
      <p:sp>
        <p:nvSpPr>
          <p:cNvPr id="348" name="Google Shape;348;p17"/>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p>
            <a:pPr marL="0" lvl="0" indent="457200" algn="l" rtl="0">
              <a:spcBef>
                <a:spcPts val="600"/>
              </a:spcBef>
              <a:spcAft>
                <a:spcPts val="0"/>
              </a:spcAft>
              <a:buNone/>
            </a:pPr>
            <a:r>
              <a:rPr lang="en" sz="1700" i="1" dirty="0"/>
              <a:t>	The Allusionist </a:t>
            </a:r>
            <a:r>
              <a:rPr lang="en" sz="1700" dirty="0"/>
              <a:t>- How language reflects sociocultural shifts. The </a:t>
            </a:r>
            <a:r>
              <a:rPr lang="en" sz="1700" u="sng" dirty="0">
                <a:solidFill>
                  <a:schemeClr val="hlink"/>
                </a:solidFill>
                <a:hlinkClick r:id="rId3"/>
              </a:rPr>
              <a:t>“East/West” episode, transcript linked here</a:t>
            </a:r>
            <a:r>
              <a:rPr lang="en" sz="1700" dirty="0"/>
              <a:t>, looks at lost languages of postwar East Berlin </a:t>
            </a:r>
            <a:endParaRPr sz="1700" dirty="0"/>
          </a:p>
          <a:p>
            <a:pPr marL="0" lvl="0" indent="0" algn="l" rtl="0">
              <a:spcBef>
                <a:spcPts val="600"/>
              </a:spcBef>
              <a:spcAft>
                <a:spcPts val="0"/>
              </a:spcAft>
              <a:buNone/>
            </a:pPr>
            <a:r>
              <a:rPr lang="en" sz="1700" i="1" dirty="0"/>
              <a:t>	Side Door </a:t>
            </a:r>
            <a:r>
              <a:rPr lang="en" sz="1700" dirty="0"/>
              <a:t>- </a:t>
            </a:r>
            <a:r>
              <a:rPr lang="en" sz="1700" u="sng" dirty="0">
                <a:solidFill>
                  <a:schemeClr val="hlink"/>
                </a:solidFill>
                <a:hlinkClick r:id="rId4"/>
              </a:rPr>
              <a:t>“This Color Is Who I Am” linked here</a:t>
            </a:r>
            <a:r>
              <a:rPr lang="en" sz="1700" dirty="0"/>
              <a:t>, examines the AIDS/HIV crisis through the eyes of an artist who lived through it.  </a:t>
            </a:r>
            <a:endParaRPr sz="1700" dirty="0"/>
          </a:p>
          <a:p>
            <a:pPr marL="0" lvl="0" indent="0" algn="l" rtl="0">
              <a:spcBef>
                <a:spcPts val="600"/>
              </a:spcBef>
              <a:spcAft>
                <a:spcPts val="0"/>
              </a:spcAft>
              <a:buNone/>
            </a:pPr>
            <a:r>
              <a:rPr lang="en" sz="1700" dirty="0"/>
              <a:t>	</a:t>
            </a:r>
            <a:r>
              <a:rPr lang="en" sz="1700" i="1" dirty="0"/>
              <a:t>Dolly Parton’s America </a:t>
            </a:r>
            <a:r>
              <a:rPr lang="en" sz="1700" dirty="0"/>
              <a:t>- </a:t>
            </a:r>
            <a:r>
              <a:rPr lang="en" sz="1700" u="sng" dirty="0">
                <a:solidFill>
                  <a:schemeClr val="hlink"/>
                </a:solidFill>
                <a:hlinkClick r:id="rId5"/>
              </a:rPr>
              <a:t>“Dixie Disappearance” linked here</a:t>
            </a:r>
            <a:r>
              <a:rPr lang="en" sz="1700" dirty="0"/>
              <a:t> discusses the current debate over Civil War memorials and white-washing history through the lens of a Dollywood dinner theatre.</a:t>
            </a:r>
            <a:endParaRPr sz="1700" dirty="0"/>
          </a:p>
        </p:txBody>
      </p:sp>
      <p:sp>
        <p:nvSpPr>
          <p:cNvPr id="349" name="Google Shape;349;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8"/>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SOME WARNINGS:</a:t>
            </a:r>
            <a:endParaRPr/>
          </a:p>
        </p:txBody>
      </p:sp>
      <p:sp>
        <p:nvSpPr>
          <p:cNvPr id="355" name="Google Shape;355;p18"/>
          <p:cNvSpPr txBox="1">
            <a:spLocks noGrp="1"/>
          </p:cNvSpPr>
          <p:nvPr>
            <p:ph type="body" idx="1"/>
          </p:nvPr>
        </p:nvSpPr>
        <p:spPr>
          <a:xfrm>
            <a:off x="776450" y="1524375"/>
            <a:ext cx="7701000" cy="29325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en"/>
              <a:t>Be careful not to “tokenize” someone’s experience.</a:t>
            </a:r>
            <a:endParaRPr/>
          </a:p>
          <a:p>
            <a:pPr marL="457200" lvl="0" indent="-355600" algn="l" rtl="0">
              <a:spcBef>
                <a:spcPts val="0"/>
              </a:spcBef>
              <a:spcAft>
                <a:spcPts val="0"/>
              </a:spcAft>
              <a:buSzPts val="2000"/>
              <a:buChar char="❑"/>
            </a:pPr>
            <a:r>
              <a:rPr lang="en"/>
              <a:t>Dive into why we have different experiences, not just what they are.</a:t>
            </a:r>
            <a:endParaRPr/>
          </a:p>
          <a:p>
            <a:pPr marL="457200" lvl="0" indent="-355600" algn="l" rtl="0">
              <a:spcBef>
                <a:spcPts val="0"/>
              </a:spcBef>
              <a:spcAft>
                <a:spcPts val="0"/>
              </a:spcAft>
              <a:buSzPts val="2000"/>
              <a:buChar char="❑"/>
            </a:pPr>
            <a:r>
              <a:rPr lang="en"/>
              <a:t>Listen to your student’s responses, but again don’t “tokenize.”</a:t>
            </a:r>
            <a:endParaRPr/>
          </a:p>
          <a:p>
            <a:pPr marL="457200" lvl="0" indent="-355600" algn="l" rtl="0">
              <a:spcBef>
                <a:spcPts val="0"/>
              </a:spcBef>
              <a:spcAft>
                <a:spcPts val="0"/>
              </a:spcAft>
              <a:buSzPts val="2000"/>
              <a:buChar char="❑"/>
            </a:pPr>
            <a:r>
              <a:rPr lang="en"/>
              <a:t>Not everyone comes to the table at the same level, be willing to start from the ground up in respectful ways.</a:t>
            </a:r>
            <a:endParaRPr/>
          </a:p>
        </p:txBody>
      </p:sp>
      <p:sp>
        <p:nvSpPr>
          <p:cNvPr id="356" name="Google Shape;356;p18"/>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9"/>
          <p:cNvSpPr txBox="1">
            <a:spLocks noGrp="1"/>
          </p:cNvSpPr>
          <p:nvPr>
            <p:ph type="body" idx="1"/>
          </p:nvPr>
        </p:nvSpPr>
        <p:spPr>
          <a:xfrm>
            <a:off x="1361850" y="770100"/>
            <a:ext cx="6420300" cy="36033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600"/>
              </a:spcBef>
              <a:spcAft>
                <a:spcPts val="0"/>
              </a:spcAft>
              <a:buNone/>
            </a:pPr>
            <a:r>
              <a:rPr lang="en" sz="1500" b="0" i="1"/>
              <a:t>“Only acknowledging the experiences of African American students during Black History Month and compartmentalizing underrepresented student experiences into one “diversity course” or single class unit treats them as “addon” topics to the curriculum. These practices tokenize students from different cultural backgrounds and diminish student learning. </a:t>
            </a:r>
            <a:endParaRPr sz="1500" b="0" i="1"/>
          </a:p>
          <a:p>
            <a:pPr marL="0" lvl="0" indent="0" algn="ctr" rtl="0">
              <a:spcBef>
                <a:spcPts val="600"/>
              </a:spcBef>
              <a:spcAft>
                <a:spcPts val="0"/>
              </a:spcAft>
              <a:buNone/>
            </a:pPr>
            <a:r>
              <a:rPr lang="en" sz="1500" b="0" i="1"/>
              <a:t>Faculty cannot depend exclusively on the course content to which they were exposed during graduate school. Instead, they must hold themselves accountable for introducing new literature to which they might be unaccustomed in order to enable students to understand differences”</a:t>
            </a:r>
            <a:endParaRPr sz="1500" b="0" i="1"/>
          </a:p>
          <a:p>
            <a:pPr marL="0" lvl="0" indent="0" algn="ctr" rtl="0">
              <a:spcBef>
                <a:spcPts val="600"/>
              </a:spcBef>
              <a:spcAft>
                <a:spcPts val="0"/>
              </a:spcAft>
              <a:buNone/>
            </a:pPr>
            <a:r>
              <a:rPr lang="en" sz="1200" b="0"/>
              <a:t>-</a:t>
            </a:r>
            <a:r>
              <a:rPr lang="en" sz="1200" b="0" u="sng">
                <a:solidFill>
                  <a:schemeClr val="hlink"/>
                </a:solidFill>
                <a:hlinkClick r:id="rId3"/>
              </a:rPr>
              <a:t>Faculty Accountability for Culturally Inclusive Pedagogy and Curricula</a:t>
            </a:r>
            <a:endParaRPr sz="1200" b="0" i="1"/>
          </a:p>
        </p:txBody>
      </p:sp>
      <p:sp>
        <p:nvSpPr>
          <p:cNvPr id="362" name="Google Shape;362;p19"/>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theme/theme1.xml><?xml version="1.0" encoding="utf-8"?>
<a:theme xmlns:a="http://schemas.openxmlformats.org/drawingml/2006/main" name="Volsce template">
  <a:themeElements>
    <a:clrScheme name="Custom 347">
      <a:dk1>
        <a:srgbClr val="252831"/>
      </a:dk1>
      <a:lt1>
        <a:srgbClr val="FFFFFF"/>
      </a:lt1>
      <a:dk2>
        <a:srgbClr val="68728D"/>
      </a:dk2>
      <a:lt2>
        <a:srgbClr val="E9EDF3"/>
      </a:lt2>
      <a:accent1>
        <a:srgbClr val="7D89AC"/>
      </a:accent1>
      <a:accent2>
        <a:srgbClr val="728CD8"/>
      </a:accent2>
      <a:accent3>
        <a:srgbClr val="72D8D8"/>
      </a:accent3>
      <a:accent4>
        <a:srgbClr val="B1D872"/>
      </a:accent4>
      <a:accent5>
        <a:srgbClr val="F8D067"/>
      </a:accent5>
      <a:accent6>
        <a:srgbClr val="BDC3D3"/>
      </a:accent6>
      <a:hlink>
        <a:srgbClr val="7D89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On-screen Show (16:9)</PresentationFormat>
  <Paragraphs>39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Poppins</vt:lpstr>
      <vt:lpstr>Montserrat</vt:lpstr>
      <vt:lpstr>Montserrat Light</vt:lpstr>
      <vt:lpstr>Volsce template</vt:lpstr>
      <vt:lpstr>CHOOSING INTENTIONALLY INCLUSIVE CONTENT</vt:lpstr>
      <vt:lpstr>REPRESENTATION MATTERS</vt:lpstr>
      <vt:lpstr>STEP ONE:  REFLECTING ON YOUR CURRENT COURSE CONTENT</vt:lpstr>
      <vt:lpstr>STEP TWO:  BUILDING CONVERSATIONS AROUND COURSE CONTENT</vt:lpstr>
      <vt:lpstr>STEP THREE:  USING THE INTERNET TO YOUR ADVANTAGE: VIDEO</vt:lpstr>
      <vt:lpstr>STEP THREE:  USING THE INTERNET TO YOUR ADVANTAGE: PODCASTS</vt:lpstr>
      <vt:lpstr>SOME WARNINGS: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INTENTIONALLY INCLUSIVE CONTENT</dc:title>
  <cp:lastModifiedBy>Brodie McPherson</cp:lastModifiedBy>
  <cp:revision>1</cp:revision>
  <dcterms:modified xsi:type="dcterms:W3CDTF">2020-06-22T14:00:12Z</dcterms:modified>
</cp:coreProperties>
</file>